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10/9/12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me</a:t>
            </a:r>
            <a:r>
              <a:rPr lang="en-US" sz="2800" dirty="0" smtClean="0"/>
              <a:t> – a – ere – zeta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marzo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</a:t>
            </a:r>
            <a:r>
              <a:rPr lang="en-US" sz="2800" dirty="0" smtClean="0"/>
              <a:t>ota – u – e – </a:t>
            </a:r>
            <a:r>
              <a:rPr lang="en-US" sz="2800" dirty="0" err="1" smtClean="0"/>
              <a:t>ve</a:t>
            </a:r>
            <a:r>
              <a:rPr lang="en-US" sz="2800" dirty="0" smtClean="0"/>
              <a:t> – e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jueves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e – ere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e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viernes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6004012" cy="1828090"/>
          </a:xfrm>
        </p:spPr>
        <p:txBody>
          <a:bodyPr>
            <a:norm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e</a:t>
            </a:r>
            <a:r>
              <a:rPr lang="en-US" sz="2800" dirty="0" smtClean="0"/>
              <a:t> – ere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eme</a:t>
            </a:r>
            <a:r>
              <a:rPr lang="en-US" sz="2800" dirty="0" smtClean="0"/>
              <a:t> – a – </a:t>
            </a:r>
            <a:r>
              <a:rPr lang="en-US" sz="2800" dirty="0" err="1" smtClean="0"/>
              <a:t>ve</a:t>
            </a:r>
            <a:r>
              <a:rPr lang="en-US" sz="2800" dirty="0" smtClean="0"/>
              <a:t> – e – ere - a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primavera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– be – ere – </a:t>
            </a:r>
            <a:r>
              <a:rPr lang="en-US" sz="2800" dirty="0" err="1" smtClean="0"/>
              <a:t>i</a:t>
            </a:r>
            <a:r>
              <a:rPr lang="en-US" sz="2800" dirty="0" smtClean="0"/>
              <a:t> - </a:t>
            </a:r>
            <a:r>
              <a:rPr lang="en-US" sz="2800" dirty="0" err="1" smtClean="0"/>
              <a:t>ele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abril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</a:t>
            </a:r>
            <a:r>
              <a:rPr lang="en-US" sz="2800" dirty="0" smtClean="0"/>
              <a:t>ota – u – </a:t>
            </a:r>
            <a:r>
              <a:rPr lang="en-US" sz="2800" dirty="0" err="1" smtClean="0"/>
              <a:t>ele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julio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– </a:t>
            </a:r>
            <a:r>
              <a:rPr lang="en-US" sz="2800" dirty="0" err="1" smtClean="0"/>
              <a:t>ge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ese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agosto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me</a:t>
            </a:r>
            <a:r>
              <a:rPr lang="en-US" sz="2800" dirty="0" smtClean="0"/>
              <a:t> – a –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griega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mayo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ve</a:t>
            </a:r>
            <a:r>
              <a:rPr lang="en-US" sz="2800" dirty="0" smtClean="0"/>
              <a:t> –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/>
              <a:t>– e – ere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invierno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</a:t>
            </a:r>
            <a:r>
              <a:rPr lang="en-US" sz="2800" dirty="0" smtClean="0"/>
              <a:t>ota – u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junio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e</a:t>
            </a:r>
            <a:r>
              <a:rPr lang="en-US" sz="2800" dirty="0" smtClean="0"/>
              <a:t> – e – ere – a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verano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eñe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otoño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4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1720" y="1794935"/>
            <a:ext cx="6829238" cy="1828090"/>
          </a:xfrm>
        </p:spPr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se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pe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eme</a:t>
            </a:r>
            <a:r>
              <a:rPr lang="en-US" sz="2800" dirty="0" smtClean="0"/>
              <a:t> – be – ere - 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septiembre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me</a:t>
            </a:r>
            <a:r>
              <a:rPr lang="en-US" sz="2800" dirty="0" smtClean="0"/>
              <a:t> – a – ere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e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martes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243" y="1794935"/>
            <a:ext cx="6240193" cy="1828090"/>
          </a:xfrm>
        </p:spPr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ne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ve</a:t>
            </a:r>
            <a:r>
              <a:rPr lang="en-US" sz="2800" dirty="0" smtClean="0"/>
              <a:t> –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eme</a:t>
            </a:r>
            <a:r>
              <a:rPr lang="en-US" sz="2800" dirty="0" smtClean="0"/>
              <a:t> – be – ere - 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noviembre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c</a:t>
            </a:r>
            <a:r>
              <a:rPr lang="en-US" sz="2800" dirty="0" err="1" smtClean="0"/>
              <a:t>e</a:t>
            </a:r>
            <a:r>
              <a:rPr lang="en-US" sz="2800" dirty="0" smtClean="0"/>
              <a:t> – a – </a:t>
            </a:r>
            <a:r>
              <a:rPr lang="en-US" sz="2800" dirty="0" err="1" smtClean="0"/>
              <a:t>erre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carro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1794935"/>
            <a:ext cx="6059235" cy="1828090"/>
          </a:xfrm>
        </p:spPr>
        <p:txBody>
          <a:bodyPr>
            <a:norm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oble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de – o – </a:t>
            </a:r>
            <a:r>
              <a:rPr lang="en-US" sz="2800" dirty="0" err="1" smtClean="0"/>
              <a:t>doble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 – </a:t>
            </a:r>
            <a:r>
              <a:rPr lang="en-US" sz="2800" dirty="0" err="1" smtClean="0"/>
              <a:t>equis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ere – a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extra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 – cu – u – a –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</a:t>
            </a:r>
            <a:r>
              <a:rPr lang="en-US" sz="2800" dirty="0" err="1" smtClean="0"/>
              <a:t>a</a:t>
            </a:r>
            <a:r>
              <a:rPr lang="en-US" sz="2800" dirty="0" smtClean="0"/>
              <a:t> – a – ere – a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- 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karate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elle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doble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pillow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me</a:t>
            </a:r>
            <a:r>
              <a:rPr lang="en-US" sz="2800" dirty="0" smtClean="0"/>
              <a:t> – u – </a:t>
            </a:r>
            <a:r>
              <a:rPr lang="en-US" sz="2800" dirty="0" err="1" smtClean="0"/>
              <a:t>che</a:t>
            </a:r>
            <a:r>
              <a:rPr lang="en-US" sz="2800" dirty="0" smtClean="0"/>
              <a:t> – a – </a:t>
            </a:r>
            <a:r>
              <a:rPr lang="en-US" sz="2800" dirty="0" err="1" smtClean="0"/>
              <a:t>che</a:t>
            </a:r>
            <a:r>
              <a:rPr lang="en-US" sz="2800" dirty="0" smtClean="0"/>
              <a:t> – a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muchachas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 – o – </a:t>
            </a:r>
            <a:r>
              <a:rPr lang="en-US" sz="2800" dirty="0" err="1" smtClean="0"/>
              <a:t>eme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ge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domingo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2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e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ele</a:t>
            </a:r>
            <a:r>
              <a:rPr lang="en-US" sz="2800" dirty="0" smtClean="0"/>
              <a:t> – e </a:t>
            </a:r>
            <a:r>
              <a:rPr lang="en-US" sz="2800" dirty="0"/>
              <a:t>(con </a:t>
            </a:r>
            <a:r>
              <a:rPr lang="en-US" sz="2800" dirty="0" err="1"/>
              <a:t>acento</a:t>
            </a:r>
            <a:r>
              <a:rPr lang="en-US" sz="2800" dirty="0"/>
              <a:t>) </a:t>
            </a:r>
            <a:r>
              <a:rPr lang="en-US" sz="2800" dirty="0" smtClean="0"/>
              <a:t>– </a:t>
            </a:r>
            <a:r>
              <a:rPr lang="en-US" sz="2800" dirty="0" err="1" smtClean="0"/>
              <a:t>efe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o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teléfono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</a:t>
            </a:r>
            <a:r>
              <a:rPr lang="en-US" sz="2800" dirty="0" smtClean="0"/>
              <a:t> – </a:t>
            </a:r>
            <a:r>
              <a:rPr lang="en-US" sz="2800" dirty="0" err="1" smtClean="0"/>
              <a:t>ele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ere – o (con </a:t>
            </a:r>
            <a:r>
              <a:rPr lang="en-US" sz="2800" dirty="0" err="1" smtClean="0"/>
              <a:t>acento</a:t>
            </a:r>
            <a:r>
              <a:rPr lang="en-US" sz="2800" dirty="0" smtClean="0"/>
              <a:t>)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electrónico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erre</a:t>
            </a:r>
            <a:r>
              <a:rPr lang="en-US" sz="2800" dirty="0" smtClean="0"/>
              <a:t> – e –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correo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– </a:t>
            </a:r>
            <a:r>
              <a:rPr lang="en-US" sz="2800" dirty="0" err="1" smtClean="0"/>
              <a:t>erre</a:t>
            </a:r>
            <a:r>
              <a:rPr lang="en-US" sz="2800" dirty="0" smtClean="0"/>
              <a:t> – o – be - a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arroba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p</a:t>
            </a:r>
            <a:r>
              <a:rPr lang="en-US" sz="2800" dirty="0" err="1" smtClean="0"/>
              <a:t>e</a:t>
            </a:r>
            <a:r>
              <a:rPr lang="en-US" sz="2800" dirty="0" smtClean="0"/>
              <a:t> – u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o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punto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cinco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u – u – I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e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quince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e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e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veinte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e</a:t>
            </a:r>
            <a:r>
              <a:rPr lang="en-US" sz="2800" dirty="0" smtClean="0"/>
              <a:t> – ere – e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ene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e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treinta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 – o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e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doce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fe</a:t>
            </a:r>
            <a:r>
              <a:rPr lang="en-US" sz="2800" dirty="0" smtClean="0"/>
              <a:t> – e – be – ere – e – ere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febrero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griega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ge</a:t>
            </a:r>
            <a:r>
              <a:rPr lang="en-US" sz="2800" dirty="0" smtClean="0"/>
              <a:t> – a 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yoga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se</a:t>
            </a:r>
            <a:r>
              <a:rPr lang="en-US" sz="2800" dirty="0" smtClean="0"/>
              <a:t> – a (con </a:t>
            </a:r>
            <a:r>
              <a:rPr lang="en-US" sz="2800" dirty="0" err="1" smtClean="0"/>
              <a:t>acento</a:t>
            </a:r>
            <a:r>
              <a:rPr lang="en-US" sz="2800" dirty="0" smtClean="0"/>
              <a:t>) – be – a – de - o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sábado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le</a:t>
            </a:r>
            <a:r>
              <a:rPr lang="en-US" sz="2800" dirty="0" smtClean="0"/>
              <a:t> – u – </a:t>
            </a:r>
            <a:r>
              <a:rPr lang="en-US" sz="2800" dirty="0" err="1" smtClean="0"/>
              <a:t>ene</a:t>
            </a:r>
            <a:r>
              <a:rPr lang="en-US" sz="2800" dirty="0"/>
              <a:t> </a:t>
            </a:r>
            <a:r>
              <a:rPr lang="en-US" sz="2800" dirty="0" smtClean="0"/>
              <a:t>– e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lunes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612" y="1794935"/>
            <a:ext cx="6258601" cy="1828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e – </a:t>
            </a:r>
            <a:r>
              <a:rPr lang="en-US" sz="2800" dirty="0" err="1" smtClean="0"/>
              <a:t>eme</a:t>
            </a:r>
            <a:r>
              <a:rPr lang="en-US" sz="2800" dirty="0" smtClean="0"/>
              <a:t> – be – ere - 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diciembre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me</a:t>
            </a:r>
            <a:r>
              <a:rPr lang="en-US" sz="2800" dirty="0" smtClean="0"/>
              <a:t> – </a:t>
            </a:r>
            <a:r>
              <a:rPr lang="en-US" sz="2800" dirty="0" err="1" smtClean="0"/>
              <a:t>i</a:t>
            </a:r>
            <a:r>
              <a:rPr lang="en-US" sz="2800" dirty="0" smtClean="0"/>
              <a:t> – e (con </a:t>
            </a:r>
            <a:r>
              <a:rPr lang="en-US" sz="2800" dirty="0" err="1" smtClean="0"/>
              <a:t>acento</a:t>
            </a:r>
            <a:r>
              <a:rPr lang="en-US" sz="2800" dirty="0" smtClean="0"/>
              <a:t>) – ere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o – </a:t>
            </a:r>
            <a:r>
              <a:rPr lang="en-US" sz="2800" dirty="0" err="1" smtClean="0"/>
              <a:t>ele</a:t>
            </a:r>
            <a:r>
              <a:rPr lang="en-US" sz="2800" dirty="0" smtClean="0"/>
              <a:t> – e - </a:t>
            </a:r>
            <a:r>
              <a:rPr lang="en-US" sz="2800" dirty="0" err="1" smtClean="0"/>
              <a:t>ese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miércoles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 – </a:t>
            </a:r>
            <a:r>
              <a:rPr lang="en-US" sz="2800" dirty="0" err="1" smtClean="0"/>
              <a:t>ce</a:t>
            </a:r>
            <a:r>
              <a:rPr lang="en-US" sz="2800" dirty="0" smtClean="0"/>
              <a:t> – </a:t>
            </a:r>
            <a:r>
              <a:rPr lang="en-US" sz="2800" dirty="0" err="1" smtClean="0"/>
              <a:t>te</a:t>
            </a:r>
            <a:r>
              <a:rPr lang="en-US" sz="2800" dirty="0" smtClean="0"/>
              <a:t> – u – be – ere - e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7201" y="4049003"/>
            <a:ext cx="5723468" cy="116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/>
              <a:t>octubre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49</TotalTime>
  <Words>521</Words>
  <Application>Microsoft Macintosh PowerPoint</Application>
  <PresentationFormat>On-screen Show (4:3)</PresentationFormat>
  <Paragraphs>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Pushpin</vt:lpstr>
      <vt:lpstr>eme – a – ere – zeta - o</vt:lpstr>
      <vt:lpstr>o – te – o – eñe - o</vt:lpstr>
      <vt:lpstr>de – o – eme – i – ene – ge - o</vt:lpstr>
      <vt:lpstr>efe – e – be – ere – e – ere - o</vt:lpstr>
      <vt:lpstr>ese – a (con acento) – be – a – de - o</vt:lpstr>
      <vt:lpstr>ele – u – ene – e - ese</vt:lpstr>
      <vt:lpstr>De – i – ce – i – e – eme – be – ere - e</vt:lpstr>
      <vt:lpstr>eme – i – e (con acento) – ere – ce – o – ele – e - ese</vt:lpstr>
      <vt:lpstr>o – ce – te – u – be – ere - e</vt:lpstr>
      <vt:lpstr>jota – u – e – ve – e - ese</vt:lpstr>
      <vt:lpstr>ve – i – e – ere – ene – e - ese</vt:lpstr>
      <vt:lpstr>pe – ere – i – eme – a – ve – e – ere - a</vt:lpstr>
      <vt:lpstr>a – be – ere – i - ele</vt:lpstr>
      <vt:lpstr>jota – u – ele – i - o</vt:lpstr>
      <vt:lpstr>a – ge – o – ese – te - o</vt:lpstr>
      <vt:lpstr>eme – a – i griega - o</vt:lpstr>
      <vt:lpstr>i – ene – ve –i – e – ere – ene - o</vt:lpstr>
      <vt:lpstr>jota – u – ene – i - o</vt:lpstr>
      <vt:lpstr>ve – e – ere – a – ene - o</vt:lpstr>
      <vt:lpstr>ese – e – pe – te – i – e – eme – be – ere - e</vt:lpstr>
      <vt:lpstr>eme – a – ere – te – e - ese</vt:lpstr>
      <vt:lpstr>ene – o – ve – i – e – eme – be – ere - e</vt:lpstr>
      <vt:lpstr>ce – a – erre - o</vt:lpstr>
      <vt:lpstr>doble ve – i – ene – de – o – doble ve</vt:lpstr>
      <vt:lpstr>e – equis – te – ere – a </vt:lpstr>
      <vt:lpstr>E – cu – u – a – ele </vt:lpstr>
      <vt:lpstr>ka – a – ere – a – te - e</vt:lpstr>
      <vt:lpstr>pe – i – elle – o – doble ve</vt:lpstr>
      <vt:lpstr>eme – u – che – a – che – a - ese</vt:lpstr>
      <vt:lpstr>te – e – ele – e (con acento) – efe – o – ene – o </vt:lpstr>
      <vt:lpstr>e – ele – e – ce – te – ere – o (con acento) – ene – i – ce - o</vt:lpstr>
      <vt:lpstr>Ce – o – erre – e – o</vt:lpstr>
      <vt:lpstr>a – erre – o – be - a</vt:lpstr>
      <vt:lpstr>pe – u – ene – te – o </vt:lpstr>
      <vt:lpstr>Ce – i – ene – ce - o</vt:lpstr>
      <vt:lpstr>cu – u – I – ene – ce – e </vt:lpstr>
      <vt:lpstr>ve – e – i – ene – te – e </vt:lpstr>
      <vt:lpstr>te – ere – e – i – ene – te – e </vt:lpstr>
      <vt:lpstr>de – o – ce – e </vt:lpstr>
      <vt:lpstr>i griega – o – ge – a </vt:lpstr>
    </vt:vector>
  </TitlesOfParts>
  <Company>Hamilton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– te – o - e</dc:title>
  <dc:creator>Rachel Goorhouse</dc:creator>
  <cp:lastModifiedBy>Rachel Goorhouse</cp:lastModifiedBy>
  <cp:revision>11</cp:revision>
  <dcterms:created xsi:type="dcterms:W3CDTF">2012-10-08T03:51:52Z</dcterms:created>
  <dcterms:modified xsi:type="dcterms:W3CDTF">2012-10-09T14:34:50Z</dcterms:modified>
</cp:coreProperties>
</file>