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4"/>
  </p:notesMasterIdLst>
  <p:sldIdLst>
    <p:sldId id="314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333" r:id="rId21"/>
    <p:sldId id="334" r:id="rId22"/>
    <p:sldId id="335" r:id="rId23"/>
    <p:sldId id="336" r:id="rId24"/>
    <p:sldId id="337" r:id="rId25"/>
    <p:sldId id="338" r:id="rId26"/>
    <p:sldId id="339" r:id="rId27"/>
    <p:sldId id="340" r:id="rId28"/>
    <p:sldId id="341" r:id="rId29"/>
    <p:sldId id="342" r:id="rId30"/>
    <p:sldId id="343" r:id="rId31"/>
    <p:sldId id="344" r:id="rId32"/>
    <p:sldId id="345" r:id="rId33"/>
    <p:sldId id="346" r:id="rId34"/>
    <p:sldId id="347" r:id="rId35"/>
    <p:sldId id="348" r:id="rId36"/>
    <p:sldId id="349" r:id="rId37"/>
    <p:sldId id="350" r:id="rId38"/>
    <p:sldId id="351" r:id="rId39"/>
    <p:sldId id="352" r:id="rId40"/>
    <p:sldId id="353" r:id="rId41"/>
    <p:sldId id="354" r:id="rId42"/>
    <p:sldId id="355" r:id="rId43"/>
    <p:sldId id="356" r:id="rId44"/>
    <p:sldId id="357" r:id="rId45"/>
    <p:sldId id="358" r:id="rId46"/>
    <p:sldId id="359" r:id="rId47"/>
    <p:sldId id="360" r:id="rId48"/>
    <p:sldId id="361" r:id="rId49"/>
    <p:sldId id="362" r:id="rId50"/>
    <p:sldId id="363" r:id="rId51"/>
    <p:sldId id="364" r:id="rId52"/>
    <p:sldId id="365" r:id="rId53"/>
    <p:sldId id="366" r:id="rId54"/>
    <p:sldId id="367" r:id="rId55"/>
    <p:sldId id="368" r:id="rId56"/>
    <p:sldId id="369" r:id="rId57"/>
    <p:sldId id="370" r:id="rId58"/>
    <p:sldId id="371" r:id="rId59"/>
    <p:sldId id="372" r:id="rId60"/>
    <p:sldId id="373" r:id="rId61"/>
    <p:sldId id="374" r:id="rId62"/>
    <p:sldId id="375" r:id="rId63"/>
    <p:sldId id="376" r:id="rId64"/>
    <p:sldId id="377" r:id="rId65"/>
    <p:sldId id="378" r:id="rId66"/>
    <p:sldId id="379" r:id="rId67"/>
    <p:sldId id="380" r:id="rId68"/>
    <p:sldId id="381" r:id="rId69"/>
    <p:sldId id="382" r:id="rId70"/>
    <p:sldId id="383" r:id="rId71"/>
    <p:sldId id="384" r:id="rId72"/>
    <p:sldId id="385" r:id="rId73"/>
    <p:sldId id="386" r:id="rId74"/>
    <p:sldId id="387" r:id="rId75"/>
    <p:sldId id="388" r:id="rId76"/>
    <p:sldId id="389" r:id="rId77"/>
    <p:sldId id="390" r:id="rId78"/>
    <p:sldId id="391" r:id="rId79"/>
    <p:sldId id="392" r:id="rId80"/>
    <p:sldId id="393" r:id="rId81"/>
    <p:sldId id="394" r:id="rId82"/>
    <p:sldId id="395" r:id="rId83"/>
    <p:sldId id="396" r:id="rId84"/>
    <p:sldId id="397" r:id="rId85"/>
    <p:sldId id="398" r:id="rId86"/>
    <p:sldId id="399" r:id="rId87"/>
    <p:sldId id="400" r:id="rId88"/>
    <p:sldId id="401" r:id="rId89"/>
    <p:sldId id="402" r:id="rId90"/>
    <p:sldId id="403" r:id="rId91"/>
    <p:sldId id="404" r:id="rId92"/>
    <p:sldId id="405" r:id="rId93"/>
    <p:sldId id="406" r:id="rId94"/>
    <p:sldId id="407" r:id="rId95"/>
    <p:sldId id="408" r:id="rId96"/>
    <p:sldId id="409" r:id="rId97"/>
    <p:sldId id="410" r:id="rId98"/>
    <p:sldId id="411" r:id="rId99"/>
    <p:sldId id="412" r:id="rId100"/>
    <p:sldId id="413" r:id="rId101"/>
    <p:sldId id="414" r:id="rId102"/>
    <p:sldId id="415" r:id="rId10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07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7"/>
    <a:srgbClr val="006600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notesMaster" Target="notesMasters/notesMaster1.xml"/><Relationship Id="rId105" Type="http://schemas.openxmlformats.org/officeDocument/2006/relationships/printerSettings" Target="printerSettings/printerSettings1.bin"/><Relationship Id="rId106" Type="http://schemas.openxmlformats.org/officeDocument/2006/relationships/presProps" Target="presProps.xml"/><Relationship Id="rId10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theme" Target="theme/theme1.xml"/><Relationship Id="rId10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C4241-F2F1-BD4E-AE68-AD5419856EFA}" type="datetimeFigureOut">
              <a:rPr lang="en-US" smtClean="0"/>
              <a:pPr/>
              <a:t>10/24/12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21D64-EBA7-E247-846E-CB1BB1D091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18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2819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9055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4200" y="6019800"/>
            <a:ext cx="838200" cy="53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0" y="6019800"/>
            <a:ext cx="838200" cy="53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4200" y="6019800"/>
            <a:ext cx="182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r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r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slide" Target="slide31.xml"/><Relationship Id="rId20" Type="http://schemas.openxmlformats.org/officeDocument/2006/relationships/slide" Target="slide19.xml"/><Relationship Id="rId21" Type="http://schemas.openxmlformats.org/officeDocument/2006/relationships/slide" Target="slide17.xml"/><Relationship Id="rId22" Type="http://schemas.openxmlformats.org/officeDocument/2006/relationships/slide" Target="slide15.xml"/><Relationship Id="rId23" Type="http://schemas.openxmlformats.org/officeDocument/2006/relationships/slide" Target="slide11.xml"/><Relationship Id="rId24" Type="http://schemas.openxmlformats.org/officeDocument/2006/relationships/slide" Target="slide9.xml"/><Relationship Id="rId25" Type="http://schemas.openxmlformats.org/officeDocument/2006/relationships/slide" Target="slide7.xml"/><Relationship Id="rId26" Type="http://schemas.openxmlformats.org/officeDocument/2006/relationships/slide" Target="slide5.xml"/><Relationship Id="rId10" Type="http://schemas.openxmlformats.org/officeDocument/2006/relationships/slide" Target="slide51.xml"/><Relationship Id="rId11" Type="http://schemas.openxmlformats.org/officeDocument/2006/relationships/slide" Target="slide49.xml"/><Relationship Id="rId12" Type="http://schemas.openxmlformats.org/officeDocument/2006/relationships/slide" Target="slide41.xml"/><Relationship Id="rId13" Type="http://schemas.openxmlformats.org/officeDocument/2006/relationships/slide" Target="slide39.xml"/><Relationship Id="rId14" Type="http://schemas.openxmlformats.org/officeDocument/2006/relationships/slide" Target="slide37.xml"/><Relationship Id="rId15" Type="http://schemas.openxmlformats.org/officeDocument/2006/relationships/slide" Target="slide47.xml"/><Relationship Id="rId16" Type="http://schemas.openxmlformats.org/officeDocument/2006/relationships/slide" Target="slide35.xml"/><Relationship Id="rId17" Type="http://schemas.openxmlformats.org/officeDocument/2006/relationships/slide" Target="slide45.xml"/><Relationship Id="rId18" Type="http://schemas.openxmlformats.org/officeDocument/2006/relationships/slide" Target="slide33.xml"/><Relationship Id="rId19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Relationship Id="rId3" Type="http://schemas.openxmlformats.org/officeDocument/2006/relationships/slide" Target="slide13.xml"/><Relationship Id="rId4" Type="http://schemas.openxmlformats.org/officeDocument/2006/relationships/slide" Target="slide23.xml"/><Relationship Id="rId5" Type="http://schemas.openxmlformats.org/officeDocument/2006/relationships/slide" Target="slide43.xml"/><Relationship Id="rId6" Type="http://schemas.openxmlformats.org/officeDocument/2006/relationships/slide" Target="slide25.xml"/><Relationship Id="rId7" Type="http://schemas.openxmlformats.org/officeDocument/2006/relationships/slide" Target="slide27.xml"/><Relationship Id="rId8" Type="http://schemas.openxmlformats.org/officeDocument/2006/relationships/slide" Target="slide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" Target="slide31.xml"/><Relationship Id="rId20" Type="http://schemas.openxmlformats.org/officeDocument/2006/relationships/slide" Target="slide19.xml"/><Relationship Id="rId21" Type="http://schemas.openxmlformats.org/officeDocument/2006/relationships/slide" Target="slide17.xml"/><Relationship Id="rId22" Type="http://schemas.openxmlformats.org/officeDocument/2006/relationships/slide" Target="slide15.xml"/><Relationship Id="rId23" Type="http://schemas.openxmlformats.org/officeDocument/2006/relationships/slide" Target="slide11.xml"/><Relationship Id="rId24" Type="http://schemas.openxmlformats.org/officeDocument/2006/relationships/slide" Target="slide9.xml"/><Relationship Id="rId25" Type="http://schemas.openxmlformats.org/officeDocument/2006/relationships/slide" Target="slide7.xml"/><Relationship Id="rId26" Type="http://schemas.openxmlformats.org/officeDocument/2006/relationships/slide" Target="slide5.xml"/><Relationship Id="rId10" Type="http://schemas.openxmlformats.org/officeDocument/2006/relationships/slide" Target="slide51.xml"/><Relationship Id="rId11" Type="http://schemas.openxmlformats.org/officeDocument/2006/relationships/slide" Target="slide49.xml"/><Relationship Id="rId12" Type="http://schemas.openxmlformats.org/officeDocument/2006/relationships/slide" Target="slide41.xml"/><Relationship Id="rId13" Type="http://schemas.openxmlformats.org/officeDocument/2006/relationships/slide" Target="slide39.xml"/><Relationship Id="rId14" Type="http://schemas.openxmlformats.org/officeDocument/2006/relationships/slide" Target="slide37.xml"/><Relationship Id="rId15" Type="http://schemas.openxmlformats.org/officeDocument/2006/relationships/slide" Target="slide47.xml"/><Relationship Id="rId16" Type="http://schemas.openxmlformats.org/officeDocument/2006/relationships/slide" Target="slide35.xml"/><Relationship Id="rId17" Type="http://schemas.openxmlformats.org/officeDocument/2006/relationships/slide" Target="slide45.xml"/><Relationship Id="rId18" Type="http://schemas.openxmlformats.org/officeDocument/2006/relationships/slide" Target="slide33.xml"/><Relationship Id="rId19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Relationship Id="rId3" Type="http://schemas.openxmlformats.org/officeDocument/2006/relationships/slide" Target="slide13.xml"/><Relationship Id="rId4" Type="http://schemas.openxmlformats.org/officeDocument/2006/relationships/slide" Target="slide23.xml"/><Relationship Id="rId5" Type="http://schemas.openxmlformats.org/officeDocument/2006/relationships/slide" Target="slide43.xml"/><Relationship Id="rId6" Type="http://schemas.openxmlformats.org/officeDocument/2006/relationships/slide" Target="slide25.xml"/><Relationship Id="rId7" Type="http://schemas.openxmlformats.org/officeDocument/2006/relationships/slide" Target="slide27.xml"/><Relationship Id="rId8" Type="http://schemas.openxmlformats.org/officeDocument/2006/relationships/slide" Target="slide2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02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2087563"/>
            <a:ext cx="1371600" cy="731837"/>
          </a:xfrm>
          <a:custGeom>
            <a:avLst/>
            <a:gdLst>
              <a:gd name="connsiteX0" fmla="*/ 0 w 1371600"/>
              <a:gd name="connsiteY0" fmla="*/ 0 h 731837"/>
              <a:gd name="connsiteX1" fmla="*/ 1371600 w 1371600"/>
              <a:gd name="connsiteY1" fmla="*/ 0 h 731837"/>
              <a:gd name="connsiteX2" fmla="*/ 1371600 w 1371600"/>
              <a:gd name="connsiteY2" fmla="*/ 731837 h 731837"/>
              <a:gd name="connsiteX3" fmla="*/ 0 w 1371600"/>
              <a:gd name="connsiteY3" fmla="*/ 731837 h 731837"/>
              <a:gd name="connsiteX4" fmla="*/ 0 w 1371600"/>
              <a:gd name="connsiteY4" fmla="*/ 0 h 731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0" h="731837">
                <a:moveTo>
                  <a:pt x="0" y="0"/>
                </a:moveTo>
                <a:lnTo>
                  <a:pt x="1371600" y="0"/>
                </a:lnTo>
                <a:lnTo>
                  <a:pt x="1371600" y="731837"/>
                </a:lnTo>
                <a:lnTo>
                  <a:pt x="0" y="73183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50195"/>
            </a:schemeClr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 dirty="0">
                <a:latin typeface="Arial" pitchFamily="-107" charset="0"/>
                <a:hlinkClick r:id="rId2" action="ppaction://hlinksldjump"/>
              </a:rPr>
              <a:t>100</a:t>
            </a:r>
            <a:endParaRPr lang="es-ES" sz="3600" b="1" dirty="0">
              <a:latin typeface="Arial" pitchFamily="-107" charset="0"/>
            </a:endParaRPr>
          </a:p>
        </p:txBody>
      </p:sp>
      <p:sp>
        <p:nvSpPr>
          <p:cNvPr id="13315" name="AutoShape 102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43150" y="2087563"/>
            <a:ext cx="1371600" cy="731837"/>
          </a:xfrm>
          <a:prstGeom prst="actionButtonBlank">
            <a:avLst/>
          </a:prstGeom>
          <a:solidFill>
            <a:schemeClr val="bg1"/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 dirty="0">
                <a:latin typeface="Arial" pitchFamily="-107" charset="0"/>
                <a:hlinkClick r:id="rId3" action="ppaction://hlinksldjump"/>
              </a:rPr>
              <a:t>100</a:t>
            </a:r>
            <a:endParaRPr lang="es-ES" sz="3600" b="1" dirty="0">
              <a:latin typeface="Arial" pitchFamily="-107" charset="0"/>
            </a:endParaRPr>
          </a:p>
        </p:txBody>
      </p:sp>
      <p:sp>
        <p:nvSpPr>
          <p:cNvPr id="13316" name="AutoShape 102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62400" y="2087563"/>
            <a:ext cx="1371600" cy="731837"/>
          </a:xfrm>
          <a:prstGeom prst="actionButtonBlank">
            <a:avLst/>
          </a:prstGeom>
          <a:solidFill>
            <a:schemeClr val="bg1"/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>
                <a:latin typeface="Arial" pitchFamily="-107" charset="0"/>
                <a:hlinkClick r:id="rId4" action="ppaction://hlinksldjump"/>
              </a:rPr>
              <a:t>100</a:t>
            </a:r>
            <a:endParaRPr lang="es-ES" sz="3600" b="1">
              <a:latin typeface="Arial" pitchFamily="-107" charset="0"/>
            </a:endParaRPr>
          </a:p>
        </p:txBody>
      </p:sp>
      <p:sp>
        <p:nvSpPr>
          <p:cNvPr id="13317" name="AutoShape 102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9000" y="2087563"/>
            <a:ext cx="1371600" cy="731837"/>
          </a:xfrm>
          <a:prstGeom prst="actionButtonBlank">
            <a:avLst/>
          </a:prstGeom>
          <a:solidFill>
            <a:schemeClr val="bg1">
              <a:alpha val="50195"/>
            </a:schemeClr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>
                <a:latin typeface="Arial" pitchFamily="-107" charset="0"/>
                <a:hlinkClick r:id="rId5" action="ppaction://hlinksldjump"/>
              </a:rPr>
              <a:t>100</a:t>
            </a:r>
            <a:endParaRPr lang="es-ES" sz="3600" b="1">
              <a:latin typeface="Arial" pitchFamily="-107" charset="0"/>
            </a:endParaRPr>
          </a:p>
        </p:txBody>
      </p:sp>
      <p:sp>
        <p:nvSpPr>
          <p:cNvPr id="13318" name="AutoShape 103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62400" y="3001963"/>
            <a:ext cx="1371600" cy="731837"/>
          </a:xfrm>
          <a:prstGeom prst="actionButtonBlank">
            <a:avLst/>
          </a:prstGeom>
          <a:solidFill>
            <a:schemeClr val="bg1">
              <a:alpha val="50195"/>
            </a:schemeClr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>
                <a:latin typeface="Arial" pitchFamily="-107" charset="0"/>
                <a:hlinkClick r:id="rId6" action="ppaction://hlinksldjump"/>
              </a:rPr>
              <a:t>200</a:t>
            </a:r>
            <a:endParaRPr lang="es-ES" sz="3600" b="1">
              <a:latin typeface="Arial" pitchFamily="-107" charset="0"/>
            </a:endParaRPr>
          </a:p>
        </p:txBody>
      </p:sp>
      <p:sp>
        <p:nvSpPr>
          <p:cNvPr id="13319" name="AutoShape 103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62400" y="3916363"/>
            <a:ext cx="1371600" cy="731837"/>
          </a:xfrm>
          <a:prstGeom prst="actionButtonBlank">
            <a:avLst/>
          </a:prstGeom>
          <a:solidFill>
            <a:schemeClr val="bg1">
              <a:alpha val="50195"/>
            </a:schemeClr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>
                <a:latin typeface="Arial" pitchFamily="-107" charset="0"/>
                <a:hlinkClick r:id="rId7" action="ppaction://hlinksldjump"/>
              </a:rPr>
              <a:t>300</a:t>
            </a:r>
            <a:endParaRPr lang="es-ES" sz="3600" b="1">
              <a:latin typeface="Arial" pitchFamily="-107" charset="0"/>
            </a:endParaRPr>
          </a:p>
        </p:txBody>
      </p:sp>
      <p:sp>
        <p:nvSpPr>
          <p:cNvPr id="13320" name="AutoShape 103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62400" y="4830763"/>
            <a:ext cx="1371600" cy="731837"/>
          </a:xfrm>
          <a:prstGeom prst="actionButtonBlank">
            <a:avLst/>
          </a:prstGeom>
          <a:solidFill>
            <a:schemeClr val="bg1">
              <a:alpha val="50195"/>
            </a:schemeClr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>
                <a:latin typeface="Arial" pitchFamily="-107" charset="0"/>
                <a:hlinkClick r:id="rId8" action="ppaction://hlinksldjump"/>
              </a:rPr>
              <a:t>400</a:t>
            </a:r>
            <a:endParaRPr lang="es-ES" sz="3600" b="1">
              <a:latin typeface="Arial" pitchFamily="-107" charset="0"/>
            </a:endParaRPr>
          </a:p>
        </p:txBody>
      </p:sp>
      <p:sp>
        <p:nvSpPr>
          <p:cNvPr id="13321" name="AutoShape 103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89388" y="5745163"/>
            <a:ext cx="1371600" cy="731837"/>
          </a:xfrm>
          <a:prstGeom prst="actionButtonBlank">
            <a:avLst/>
          </a:prstGeom>
          <a:solidFill>
            <a:schemeClr val="bg1">
              <a:alpha val="50195"/>
            </a:schemeClr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>
                <a:latin typeface="Arial" pitchFamily="-107" charset="0"/>
                <a:hlinkClick r:id="rId9" action="ppaction://hlinksldjump"/>
              </a:rPr>
              <a:t>500</a:t>
            </a:r>
            <a:endParaRPr lang="es-ES" sz="3600" b="1">
              <a:latin typeface="Arial" pitchFamily="-107" charset="0"/>
            </a:endParaRPr>
          </a:p>
        </p:txBody>
      </p:sp>
      <p:sp>
        <p:nvSpPr>
          <p:cNvPr id="13322" name="AutoShape 103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9000" y="5745163"/>
            <a:ext cx="1371600" cy="731837"/>
          </a:xfrm>
          <a:prstGeom prst="actionButtonBlank">
            <a:avLst/>
          </a:prstGeom>
          <a:solidFill>
            <a:schemeClr val="bg1">
              <a:alpha val="50195"/>
            </a:schemeClr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>
                <a:latin typeface="Arial" pitchFamily="-107" charset="0"/>
                <a:hlinkClick r:id="rId10" action="ppaction://hlinksldjump"/>
              </a:rPr>
              <a:t>500</a:t>
            </a:r>
            <a:endParaRPr lang="es-ES" sz="3600" b="1">
              <a:latin typeface="Arial" pitchFamily="-107" charset="0"/>
            </a:endParaRPr>
          </a:p>
        </p:txBody>
      </p:sp>
      <p:sp>
        <p:nvSpPr>
          <p:cNvPr id="13323" name="AutoShape 103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9000" y="4830763"/>
            <a:ext cx="1371600" cy="731837"/>
          </a:xfrm>
          <a:prstGeom prst="actionButtonBlank">
            <a:avLst/>
          </a:prstGeom>
          <a:solidFill>
            <a:schemeClr val="bg1">
              <a:alpha val="50195"/>
            </a:schemeClr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>
                <a:latin typeface="Arial" pitchFamily="-107" charset="0"/>
                <a:hlinkClick r:id="rId11" action="ppaction://hlinksldjump"/>
              </a:rPr>
              <a:t>400</a:t>
            </a:r>
            <a:endParaRPr lang="es-ES" sz="3600" b="1">
              <a:latin typeface="Arial" pitchFamily="-107" charset="0"/>
            </a:endParaRPr>
          </a:p>
        </p:txBody>
      </p:sp>
      <p:sp>
        <p:nvSpPr>
          <p:cNvPr id="13324" name="AutoShape 103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600700" y="5745163"/>
            <a:ext cx="1371600" cy="731837"/>
          </a:xfrm>
          <a:prstGeom prst="actionButtonBlank">
            <a:avLst/>
          </a:prstGeom>
          <a:noFill/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>
                <a:latin typeface="Arial" pitchFamily="-107" charset="0"/>
                <a:hlinkClick r:id="rId12" action="ppaction://hlinksldjump"/>
              </a:rPr>
              <a:t>500</a:t>
            </a:r>
            <a:endParaRPr lang="es-ES" sz="3600" b="1">
              <a:latin typeface="Arial" pitchFamily="-107" charset="0"/>
            </a:endParaRPr>
          </a:p>
        </p:txBody>
      </p:sp>
      <p:sp>
        <p:nvSpPr>
          <p:cNvPr id="13325" name="AutoShape 103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600700" y="4830763"/>
            <a:ext cx="1371600" cy="731837"/>
          </a:xfrm>
          <a:prstGeom prst="actionButtonBlank">
            <a:avLst/>
          </a:prstGeom>
          <a:noFill/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>
                <a:latin typeface="Arial" pitchFamily="-107" charset="0"/>
                <a:hlinkClick r:id="rId13" action="ppaction://hlinksldjump"/>
              </a:rPr>
              <a:t>400</a:t>
            </a:r>
            <a:endParaRPr lang="es-ES" sz="3600" b="1">
              <a:latin typeface="Arial" pitchFamily="-107" charset="0"/>
            </a:endParaRPr>
          </a:p>
        </p:txBody>
      </p:sp>
      <p:sp>
        <p:nvSpPr>
          <p:cNvPr id="13326" name="AutoShape 103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600700" y="3916363"/>
            <a:ext cx="1371600" cy="731837"/>
          </a:xfrm>
          <a:prstGeom prst="actionButtonBlank">
            <a:avLst/>
          </a:prstGeom>
          <a:noFill/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>
                <a:latin typeface="Arial" pitchFamily="-107" charset="0"/>
                <a:hlinkClick r:id="rId14" action="ppaction://hlinksldjump"/>
              </a:rPr>
              <a:t>300</a:t>
            </a:r>
            <a:endParaRPr lang="es-ES" sz="3600" b="1">
              <a:latin typeface="Arial" pitchFamily="-107" charset="0"/>
            </a:endParaRPr>
          </a:p>
        </p:txBody>
      </p:sp>
      <p:sp>
        <p:nvSpPr>
          <p:cNvPr id="13327" name="AutoShape 103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9000" y="3916363"/>
            <a:ext cx="1371600" cy="731837"/>
          </a:xfrm>
          <a:prstGeom prst="actionButtonBlank">
            <a:avLst/>
          </a:prstGeom>
          <a:solidFill>
            <a:schemeClr val="bg1">
              <a:alpha val="50195"/>
            </a:schemeClr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>
                <a:latin typeface="Arial" pitchFamily="-107" charset="0"/>
                <a:hlinkClick r:id="rId15" action="ppaction://hlinksldjump"/>
              </a:rPr>
              <a:t>300</a:t>
            </a:r>
            <a:endParaRPr lang="es-ES" sz="3600" b="1">
              <a:latin typeface="Arial" pitchFamily="-107" charset="0"/>
            </a:endParaRPr>
          </a:p>
        </p:txBody>
      </p:sp>
      <p:sp>
        <p:nvSpPr>
          <p:cNvPr id="13328" name="AutoShape 104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600700" y="3001963"/>
            <a:ext cx="1371600" cy="731837"/>
          </a:xfrm>
          <a:prstGeom prst="actionButtonBlank">
            <a:avLst/>
          </a:prstGeom>
          <a:noFill/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>
                <a:latin typeface="Arial" pitchFamily="-107" charset="0"/>
                <a:hlinkClick r:id="rId16" action="ppaction://hlinksldjump"/>
              </a:rPr>
              <a:t>200</a:t>
            </a:r>
            <a:endParaRPr lang="es-ES" sz="3600" b="1">
              <a:latin typeface="Arial" pitchFamily="-107" charset="0"/>
            </a:endParaRPr>
          </a:p>
        </p:txBody>
      </p:sp>
      <p:sp>
        <p:nvSpPr>
          <p:cNvPr id="13329" name="AutoShape 104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9000" y="3001963"/>
            <a:ext cx="1371600" cy="731837"/>
          </a:xfrm>
          <a:prstGeom prst="actionButtonBlank">
            <a:avLst/>
          </a:prstGeom>
          <a:solidFill>
            <a:schemeClr val="bg1">
              <a:alpha val="50195"/>
            </a:schemeClr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>
                <a:latin typeface="Arial" pitchFamily="-107" charset="0"/>
                <a:hlinkClick r:id="rId17" action="ppaction://hlinksldjump"/>
              </a:rPr>
              <a:t>200</a:t>
            </a:r>
            <a:endParaRPr lang="es-ES" sz="3600" b="1">
              <a:latin typeface="Arial" pitchFamily="-107" charset="0"/>
            </a:endParaRPr>
          </a:p>
        </p:txBody>
      </p:sp>
      <p:sp>
        <p:nvSpPr>
          <p:cNvPr id="13330" name="AutoShape 104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600700" y="2087563"/>
            <a:ext cx="1371600" cy="731837"/>
          </a:xfrm>
          <a:prstGeom prst="actionButtonBlank">
            <a:avLst/>
          </a:prstGeom>
          <a:noFill/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>
                <a:latin typeface="Arial" pitchFamily="-107" charset="0"/>
                <a:hlinkClick r:id="rId18" action="ppaction://hlinksldjump"/>
              </a:rPr>
              <a:t>100</a:t>
            </a:r>
            <a:endParaRPr lang="es-ES" sz="3600" b="1">
              <a:latin typeface="Arial" pitchFamily="-107" charset="0"/>
            </a:endParaRPr>
          </a:p>
        </p:txBody>
      </p:sp>
      <p:sp>
        <p:nvSpPr>
          <p:cNvPr id="13331" name="AutoShape 104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62200" y="5745163"/>
            <a:ext cx="1371600" cy="731837"/>
          </a:xfrm>
          <a:prstGeom prst="actionButtonBlank">
            <a:avLst/>
          </a:prstGeom>
          <a:solidFill>
            <a:schemeClr val="bg1"/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>
                <a:latin typeface="Arial" pitchFamily="-107" charset="0"/>
                <a:hlinkClick r:id="rId19" action="ppaction://hlinksldjump"/>
              </a:rPr>
              <a:t>500</a:t>
            </a:r>
            <a:endParaRPr lang="es-ES" sz="3600" b="1">
              <a:latin typeface="Arial" pitchFamily="-107" charset="0"/>
            </a:endParaRPr>
          </a:p>
        </p:txBody>
      </p:sp>
      <p:sp>
        <p:nvSpPr>
          <p:cNvPr id="13332" name="AutoShape 104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43150" y="4830763"/>
            <a:ext cx="1371600" cy="731837"/>
          </a:xfrm>
          <a:prstGeom prst="actionButtonBlank">
            <a:avLst/>
          </a:prstGeom>
          <a:solidFill>
            <a:schemeClr val="bg1"/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>
                <a:latin typeface="Arial" pitchFamily="-107" charset="0"/>
                <a:hlinkClick r:id="rId20" action="ppaction://hlinksldjump"/>
              </a:rPr>
              <a:t>400</a:t>
            </a:r>
            <a:endParaRPr lang="es-ES" sz="3600" b="1">
              <a:latin typeface="Arial" pitchFamily="-107" charset="0"/>
            </a:endParaRPr>
          </a:p>
        </p:txBody>
      </p:sp>
      <p:sp>
        <p:nvSpPr>
          <p:cNvPr id="13333" name="AutoShape 104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43150" y="3916363"/>
            <a:ext cx="1371600" cy="731837"/>
          </a:xfrm>
          <a:prstGeom prst="actionButtonBlank">
            <a:avLst/>
          </a:prstGeom>
          <a:solidFill>
            <a:schemeClr val="bg1"/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>
                <a:latin typeface="Arial" pitchFamily="-107" charset="0"/>
                <a:hlinkClick r:id="rId21" action="ppaction://hlinksldjump"/>
              </a:rPr>
              <a:t>300</a:t>
            </a:r>
            <a:endParaRPr lang="es-ES" sz="3600" b="1">
              <a:latin typeface="Arial" pitchFamily="-107" charset="0"/>
            </a:endParaRPr>
          </a:p>
        </p:txBody>
      </p:sp>
      <p:sp>
        <p:nvSpPr>
          <p:cNvPr id="13334" name="AutoShape 104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43150" y="3001963"/>
            <a:ext cx="1371600" cy="731837"/>
          </a:xfrm>
          <a:prstGeom prst="actionButtonBlank">
            <a:avLst/>
          </a:prstGeom>
          <a:solidFill>
            <a:schemeClr val="bg1"/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>
                <a:latin typeface="Arial" pitchFamily="-107" charset="0"/>
                <a:hlinkClick r:id="rId22" action="ppaction://hlinksldjump"/>
              </a:rPr>
              <a:t>200</a:t>
            </a:r>
            <a:endParaRPr lang="es-ES" sz="3600" b="1">
              <a:latin typeface="Arial" pitchFamily="-107" charset="0"/>
            </a:endParaRPr>
          </a:p>
        </p:txBody>
      </p:sp>
      <p:sp>
        <p:nvSpPr>
          <p:cNvPr id="13335" name="AutoShape 104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5745163"/>
            <a:ext cx="1371600" cy="731837"/>
          </a:xfrm>
          <a:prstGeom prst="actionButtonBlank">
            <a:avLst/>
          </a:prstGeom>
          <a:solidFill>
            <a:schemeClr val="bg1"/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>
                <a:latin typeface="Arial" pitchFamily="-107" charset="0"/>
                <a:hlinkClick r:id="rId23" action="ppaction://hlinksldjump"/>
              </a:rPr>
              <a:t>500</a:t>
            </a:r>
            <a:endParaRPr lang="es-ES" sz="3600" b="1">
              <a:latin typeface="Arial" pitchFamily="-107" charset="0"/>
            </a:endParaRPr>
          </a:p>
        </p:txBody>
      </p:sp>
      <p:sp>
        <p:nvSpPr>
          <p:cNvPr id="13336" name="AutoShape 1048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4830763"/>
            <a:ext cx="1371600" cy="731837"/>
          </a:xfrm>
          <a:prstGeom prst="actionButtonBlank">
            <a:avLst/>
          </a:prstGeom>
          <a:solidFill>
            <a:schemeClr val="bg1"/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>
                <a:latin typeface="Arial" pitchFamily="-107" charset="0"/>
                <a:hlinkClick r:id="rId24" action="ppaction://hlinksldjump"/>
              </a:rPr>
              <a:t>400</a:t>
            </a:r>
            <a:endParaRPr lang="es-ES" sz="3600" b="1">
              <a:latin typeface="Arial" pitchFamily="-107" charset="0"/>
            </a:endParaRPr>
          </a:p>
        </p:txBody>
      </p:sp>
      <p:sp>
        <p:nvSpPr>
          <p:cNvPr id="13337" name="AutoShape 104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3916363"/>
            <a:ext cx="1371600" cy="731837"/>
          </a:xfrm>
          <a:prstGeom prst="actionButtonBlank">
            <a:avLst/>
          </a:prstGeom>
          <a:solidFill>
            <a:schemeClr val="bg1"/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>
                <a:latin typeface="Arial" pitchFamily="-107" charset="0"/>
                <a:hlinkClick r:id="rId25" action="ppaction://hlinksldjump"/>
              </a:rPr>
              <a:t>300</a:t>
            </a:r>
            <a:endParaRPr lang="es-ES" sz="3600" b="1">
              <a:latin typeface="Arial" pitchFamily="-107" charset="0"/>
            </a:endParaRPr>
          </a:p>
        </p:txBody>
      </p:sp>
      <p:sp>
        <p:nvSpPr>
          <p:cNvPr id="13338" name="AutoShape 105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3001963"/>
            <a:ext cx="1371600" cy="731837"/>
          </a:xfrm>
          <a:prstGeom prst="actionButtonBlank">
            <a:avLst/>
          </a:prstGeom>
          <a:solidFill>
            <a:schemeClr val="bg1"/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>
                <a:latin typeface="Arial" pitchFamily="-107" charset="0"/>
                <a:hlinkClick r:id="rId26" action="ppaction://hlinksldjump"/>
              </a:rPr>
              <a:t>200</a:t>
            </a:r>
            <a:endParaRPr lang="es-ES" sz="3600" b="1">
              <a:latin typeface="Arial" pitchFamily="-107" charset="0"/>
            </a:endParaRPr>
          </a:p>
        </p:txBody>
      </p:sp>
      <p:sp>
        <p:nvSpPr>
          <p:cNvPr id="13339" name="WordArt 1051"/>
          <p:cNvSpPr>
            <a:spLocks noChangeArrowheads="1" noChangeShapeType="1" noTextEdit="1"/>
          </p:cNvSpPr>
          <p:nvPr/>
        </p:nvSpPr>
        <p:spPr bwMode="auto">
          <a:xfrm>
            <a:off x="2590800" y="228600"/>
            <a:ext cx="4191000" cy="8747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blurRad="63500" dist="38099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Jeopardy</a:t>
            </a:r>
          </a:p>
        </p:txBody>
      </p:sp>
      <p:sp>
        <p:nvSpPr>
          <p:cNvPr id="13340" name="AutoShape 105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5800" y="1219200"/>
            <a:ext cx="1447800" cy="731837"/>
          </a:xfrm>
          <a:prstGeom prst="actionButtonBlank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3341" name="AutoShape 10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86000" y="1173163"/>
            <a:ext cx="1447800" cy="731837"/>
          </a:xfrm>
          <a:prstGeom prst="actionButtonBlank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42" name="AutoShape 10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62400" y="1173163"/>
            <a:ext cx="1447800" cy="731837"/>
          </a:xfrm>
          <a:prstGeom prst="actionButtonBlank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43" name="AutoShape 10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1173163"/>
            <a:ext cx="1447800" cy="731837"/>
          </a:xfrm>
          <a:prstGeom prst="actionButtonBlank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44" name="AutoShape 10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62800" y="1173163"/>
            <a:ext cx="1447800" cy="731837"/>
          </a:xfrm>
          <a:prstGeom prst="actionButtonBlank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45" name="TextBox 32"/>
          <p:cNvSpPr txBox="1">
            <a:spLocks noChangeArrowheads="1"/>
          </p:cNvSpPr>
          <p:nvPr/>
        </p:nvSpPr>
        <p:spPr bwMode="auto">
          <a:xfrm>
            <a:off x="685800" y="13716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 smtClean="0"/>
              <a:t>Saludos</a:t>
            </a:r>
            <a:endParaRPr lang="en-US" dirty="0"/>
          </a:p>
        </p:txBody>
      </p:sp>
      <p:sp>
        <p:nvSpPr>
          <p:cNvPr id="13346" name="TextBox 33"/>
          <p:cNvSpPr txBox="1">
            <a:spLocks noChangeArrowheads="1"/>
          </p:cNvSpPr>
          <p:nvPr/>
        </p:nvSpPr>
        <p:spPr bwMode="auto">
          <a:xfrm>
            <a:off x="2286000" y="13716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/>
              <a:t>f</a:t>
            </a:r>
            <a:r>
              <a:rPr lang="en-US" dirty="0" err="1" smtClean="0"/>
              <a:t>echa</a:t>
            </a:r>
            <a:endParaRPr lang="en-US" dirty="0"/>
          </a:p>
        </p:txBody>
      </p:sp>
      <p:sp>
        <p:nvSpPr>
          <p:cNvPr id="13347" name="TextBox 34"/>
          <p:cNvSpPr txBox="1">
            <a:spLocks noChangeArrowheads="1"/>
          </p:cNvSpPr>
          <p:nvPr/>
        </p:nvSpPr>
        <p:spPr bwMode="auto">
          <a:xfrm>
            <a:off x="3886200" y="1371600"/>
            <a:ext cx="1447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 smtClean="0"/>
              <a:t>Subjecto</a:t>
            </a:r>
            <a:r>
              <a:rPr lang="en-US" dirty="0" smtClean="0"/>
              <a:t>/</a:t>
            </a:r>
            <a:r>
              <a:rPr lang="en-US" dirty="0" err="1" smtClean="0"/>
              <a:t>Verbo</a:t>
            </a:r>
            <a:endParaRPr lang="en-US" dirty="0"/>
          </a:p>
        </p:txBody>
      </p:sp>
      <p:sp>
        <p:nvSpPr>
          <p:cNvPr id="13348" name="TextBox 35"/>
          <p:cNvSpPr txBox="1">
            <a:spLocks noChangeArrowheads="1"/>
          </p:cNvSpPr>
          <p:nvPr/>
        </p:nvSpPr>
        <p:spPr bwMode="auto">
          <a:xfrm>
            <a:off x="5562600" y="13716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 smtClean="0"/>
              <a:t>N</a:t>
            </a:r>
            <a:r>
              <a:rPr lang="en-US" dirty="0" err="1" smtClean="0"/>
              <a:t>úmeros</a:t>
            </a:r>
            <a:endParaRPr lang="en-US" dirty="0"/>
          </a:p>
        </p:txBody>
      </p:sp>
      <p:sp>
        <p:nvSpPr>
          <p:cNvPr id="13349" name="TextBox 36"/>
          <p:cNvSpPr txBox="1">
            <a:spLocks noChangeArrowheads="1"/>
          </p:cNvSpPr>
          <p:nvPr/>
        </p:nvSpPr>
        <p:spPr bwMode="auto">
          <a:xfrm>
            <a:off x="7162800" y="13716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 smtClean="0"/>
              <a:t>Alfabeto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I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have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to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go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1.400A</a:t>
            </a:r>
          </a:p>
        </p:txBody>
      </p:sp>
      <p:sp>
        <p:nvSpPr>
          <p:cNvPr id="21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42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Mi teléfono es __________.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2-5.800A</a:t>
            </a:r>
            <a:endParaRPr lang="en-US" dirty="0"/>
          </a:p>
        </p:txBody>
      </p:sp>
      <p:sp>
        <p:nvSpPr>
          <p:cNvPr id="624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18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¿Cuál es tu correo electrónico?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2-5.1000Q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000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Mi correo electrónico es</a:t>
            </a:r>
            <a:br>
              <a:rPr lang="es-ES_tradnl" dirty="0" smtClean="0"/>
            </a:br>
            <a:r>
              <a:rPr lang="es-ES_tradnl" dirty="0" smtClean="0"/>
              <a:t>_________________.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2-5.1000A</a:t>
            </a:r>
            <a:endParaRPr lang="en-US"/>
          </a:p>
        </p:txBody>
      </p:sp>
      <p:sp>
        <p:nvSpPr>
          <p:cNvPr id="6451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34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What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should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you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say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after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someone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says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/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“Mucho gusto”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or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“Encantado/a”?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1.500Q</a:t>
            </a:r>
          </a:p>
        </p:txBody>
      </p:sp>
    </p:spTree>
    <p:extLst>
      <p:ext uri="{BB962C8B-B14F-4D97-AF65-F5344CB8AC3E}">
        <p14:creationId xmlns:p14="http://schemas.microsoft.com/office/powerpoint/2010/main" val="1605807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Igualmente.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1.500A</a:t>
            </a:r>
          </a:p>
        </p:txBody>
      </p:sp>
      <p:sp>
        <p:nvSpPr>
          <p:cNvPr id="2355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96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miércoles, </a:t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/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____________, </a:t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/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viernes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2.100Q</a:t>
            </a:r>
          </a:p>
        </p:txBody>
      </p:sp>
    </p:spTree>
    <p:extLst>
      <p:ext uri="{BB962C8B-B14F-4D97-AF65-F5344CB8AC3E}">
        <p14:creationId xmlns:p14="http://schemas.microsoft.com/office/powerpoint/2010/main" val="2902200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jueves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2.100A</a:t>
            </a:r>
          </a:p>
        </p:txBody>
      </p:sp>
      <p:sp>
        <p:nvSpPr>
          <p:cNvPr id="25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86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julio,</a:t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/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_____________,</a:t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/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septiembre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2.200Q</a:t>
            </a:r>
          </a:p>
        </p:txBody>
      </p:sp>
    </p:spTree>
    <p:extLst>
      <p:ext uri="{BB962C8B-B14F-4D97-AF65-F5344CB8AC3E}">
        <p14:creationId xmlns:p14="http://schemas.microsoft.com/office/powerpoint/2010/main" val="3802924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agosto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2.200A</a:t>
            </a:r>
          </a:p>
        </p:txBody>
      </p:sp>
      <p:sp>
        <p:nvSpPr>
          <p:cNvPr id="2765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88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Translate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:</a:t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/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It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is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Sunday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,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November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1.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2.300Q</a:t>
            </a:r>
          </a:p>
        </p:txBody>
      </p:sp>
    </p:spTree>
    <p:extLst>
      <p:ext uri="{BB962C8B-B14F-4D97-AF65-F5344CB8AC3E}">
        <p14:creationId xmlns:p14="http://schemas.microsoft.com/office/powerpoint/2010/main" val="2873006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Es domingo, el primero de noviembre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2.300A</a:t>
            </a:r>
          </a:p>
        </p:txBody>
      </p:sp>
      <p:sp>
        <p:nvSpPr>
          <p:cNvPr id="29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07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How do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you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ask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, </a:t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“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What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is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the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date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today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?”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2.400Q</a:t>
            </a:r>
          </a:p>
        </p:txBody>
      </p:sp>
    </p:spTree>
    <p:extLst>
      <p:ext uri="{BB962C8B-B14F-4D97-AF65-F5344CB8AC3E}">
        <p14:creationId xmlns:p14="http://schemas.microsoft.com/office/powerpoint/2010/main" val="182713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102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2087563"/>
            <a:ext cx="1371600" cy="731837"/>
          </a:xfrm>
          <a:custGeom>
            <a:avLst/>
            <a:gdLst>
              <a:gd name="connsiteX0" fmla="*/ 0 w 1371600"/>
              <a:gd name="connsiteY0" fmla="*/ 0 h 731837"/>
              <a:gd name="connsiteX1" fmla="*/ 1371600 w 1371600"/>
              <a:gd name="connsiteY1" fmla="*/ 0 h 731837"/>
              <a:gd name="connsiteX2" fmla="*/ 1371600 w 1371600"/>
              <a:gd name="connsiteY2" fmla="*/ 731837 h 731837"/>
              <a:gd name="connsiteX3" fmla="*/ 0 w 1371600"/>
              <a:gd name="connsiteY3" fmla="*/ 731837 h 731837"/>
              <a:gd name="connsiteX4" fmla="*/ 0 w 1371600"/>
              <a:gd name="connsiteY4" fmla="*/ 0 h 731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1600" h="731837">
                <a:moveTo>
                  <a:pt x="0" y="0"/>
                </a:moveTo>
                <a:lnTo>
                  <a:pt x="1371600" y="0"/>
                </a:lnTo>
                <a:lnTo>
                  <a:pt x="1371600" y="731837"/>
                </a:lnTo>
                <a:lnTo>
                  <a:pt x="0" y="73183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50195"/>
            </a:schemeClr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 dirty="0">
                <a:latin typeface="Arial" pitchFamily="-107" charset="0"/>
                <a:hlinkClick r:id="rId2" action="ppaction://hlinksldjump"/>
              </a:rPr>
              <a:t>2</a:t>
            </a:r>
            <a:r>
              <a:rPr lang="es-ES" sz="3600" b="1" dirty="0" smtClean="0">
                <a:latin typeface="Arial" pitchFamily="-107" charset="0"/>
                <a:hlinkClick r:id="rId2" action="ppaction://hlinksldjump"/>
              </a:rPr>
              <a:t>00</a:t>
            </a:r>
            <a:endParaRPr lang="es-ES" sz="3600" b="1" dirty="0">
              <a:latin typeface="Arial" pitchFamily="-107" charset="0"/>
            </a:endParaRPr>
          </a:p>
        </p:txBody>
      </p:sp>
      <p:sp>
        <p:nvSpPr>
          <p:cNvPr id="13315" name="AutoShape 102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43150" y="2087563"/>
            <a:ext cx="1371600" cy="731837"/>
          </a:xfrm>
          <a:prstGeom prst="actionButtonBlank">
            <a:avLst/>
          </a:prstGeom>
          <a:solidFill>
            <a:schemeClr val="bg1"/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 dirty="0">
                <a:latin typeface="Arial" pitchFamily="-107" charset="0"/>
                <a:hlinkClick r:id="rId3" action="ppaction://hlinksldjump"/>
              </a:rPr>
              <a:t>2</a:t>
            </a:r>
            <a:r>
              <a:rPr lang="es-ES" sz="3600" b="1" dirty="0" smtClean="0">
                <a:latin typeface="Arial" pitchFamily="-107" charset="0"/>
                <a:hlinkClick r:id="rId3" action="ppaction://hlinksldjump"/>
              </a:rPr>
              <a:t>00</a:t>
            </a:r>
            <a:endParaRPr lang="es-ES" sz="3600" b="1" dirty="0">
              <a:latin typeface="Arial" pitchFamily="-107" charset="0"/>
            </a:endParaRPr>
          </a:p>
        </p:txBody>
      </p:sp>
      <p:sp>
        <p:nvSpPr>
          <p:cNvPr id="13316" name="AutoShape 102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62400" y="2087563"/>
            <a:ext cx="1371600" cy="731837"/>
          </a:xfrm>
          <a:prstGeom prst="actionButtonBlank">
            <a:avLst/>
          </a:prstGeom>
          <a:solidFill>
            <a:schemeClr val="bg1"/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 dirty="0">
                <a:latin typeface="Arial" pitchFamily="-107" charset="0"/>
                <a:hlinkClick r:id="rId4" action="ppaction://hlinksldjump"/>
              </a:rPr>
              <a:t>2</a:t>
            </a:r>
            <a:r>
              <a:rPr lang="es-ES" sz="3600" b="1" dirty="0" smtClean="0">
                <a:latin typeface="Arial" pitchFamily="-107" charset="0"/>
                <a:hlinkClick r:id="rId4" action="ppaction://hlinksldjump"/>
              </a:rPr>
              <a:t>00</a:t>
            </a:r>
            <a:endParaRPr lang="es-ES" sz="3600" b="1" dirty="0">
              <a:latin typeface="Arial" pitchFamily="-107" charset="0"/>
            </a:endParaRPr>
          </a:p>
        </p:txBody>
      </p:sp>
      <p:sp>
        <p:nvSpPr>
          <p:cNvPr id="13317" name="AutoShape 102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9000" y="2087563"/>
            <a:ext cx="1371600" cy="731837"/>
          </a:xfrm>
          <a:prstGeom prst="actionButtonBlank">
            <a:avLst/>
          </a:prstGeom>
          <a:solidFill>
            <a:schemeClr val="bg1">
              <a:alpha val="50195"/>
            </a:schemeClr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 dirty="0">
                <a:latin typeface="Arial" pitchFamily="-107" charset="0"/>
                <a:hlinkClick r:id="rId5" action="ppaction://hlinksldjump"/>
              </a:rPr>
              <a:t>2</a:t>
            </a:r>
            <a:r>
              <a:rPr lang="es-ES" sz="3600" b="1" dirty="0" smtClean="0">
                <a:latin typeface="Arial" pitchFamily="-107" charset="0"/>
                <a:hlinkClick r:id="rId5" action="ppaction://hlinksldjump"/>
              </a:rPr>
              <a:t>00</a:t>
            </a:r>
            <a:endParaRPr lang="es-ES" sz="3600" b="1" dirty="0">
              <a:latin typeface="Arial" pitchFamily="-107" charset="0"/>
            </a:endParaRPr>
          </a:p>
        </p:txBody>
      </p:sp>
      <p:sp>
        <p:nvSpPr>
          <p:cNvPr id="13318" name="AutoShape 103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62400" y="3001963"/>
            <a:ext cx="1371600" cy="731837"/>
          </a:xfrm>
          <a:prstGeom prst="actionButtonBlank">
            <a:avLst/>
          </a:prstGeom>
          <a:solidFill>
            <a:schemeClr val="bg1">
              <a:alpha val="50195"/>
            </a:schemeClr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 dirty="0">
                <a:latin typeface="Arial" pitchFamily="-107" charset="0"/>
                <a:hlinkClick r:id="rId6" action="ppaction://hlinksldjump"/>
              </a:rPr>
              <a:t>4</a:t>
            </a:r>
            <a:r>
              <a:rPr lang="es-ES" sz="3600" b="1" dirty="0" smtClean="0">
                <a:latin typeface="Arial" pitchFamily="-107" charset="0"/>
                <a:hlinkClick r:id="rId6" action="ppaction://hlinksldjump"/>
              </a:rPr>
              <a:t>00</a:t>
            </a:r>
            <a:endParaRPr lang="es-ES" sz="3600" b="1" dirty="0">
              <a:latin typeface="Arial" pitchFamily="-107" charset="0"/>
            </a:endParaRPr>
          </a:p>
        </p:txBody>
      </p:sp>
      <p:sp>
        <p:nvSpPr>
          <p:cNvPr id="13319" name="AutoShape 103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62400" y="3916363"/>
            <a:ext cx="1371600" cy="731837"/>
          </a:xfrm>
          <a:prstGeom prst="actionButtonBlank">
            <a:avLst/>
          </a:prstGeom>
          <a:solidFill>
            <a:schemeClr val="bg1">
              <a:alpha val="50195"/>
            </a:schemeClr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 dirty="0">
                <a:latin typeface="Arial" pitchFamily="-107" charset="0"/>
                <a:hlinkClick r:id="rId7" action="ppaction://hlinksldjump"/>
              </a:rPr>
              <a:t>6</a:t>
            </a:r>
            <a:r>
              <a:rPr lang="es-ES" sz="3600" b="1" dirty="0" smtClean="0">
                <a:latin typeface="Arial" pitchFamily="-107" charset="0"/>
                <a:hlinkClick r:id="rId7" action="ppaction://hlinksldjump"/>
              </a:rPr>
              <a:t>00</a:t>
            </a:r>
            <a:endParaRPr lang="es-ES" sz="3600" b="1" dirty="0">
              <a:latin typeface="Arial" pitchFamily="-107" charset="0"/>
            </a:endParaRPr>
          </a:p>
        </p:txBody>
      </p:sp>
      <p:sp>
        <p:nvSpPr>
          <p:cNvPr id="13320" name="AutoShape 103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62400" y="4830763"/>
            <a:ext cx="1371600" cy="731837"/>
          </a:xfrm>
          <a:prstGeom prst="actionButtonBlank">
            <a:avLst/>
          </a:prstGeom>
          <a:solidFill>
            <a:schemeClr val="bg1">
              <a:alpha val="50195"/>
            </a:schemeClr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 dirty="0">
                <a:latin typeface="Arial" pitchFamily="-107" charset="0"/>
                <a:hlinkClick r:id="rId8" action="ppaction://hlinksldjump"/>
              </a:rPr>
              <a:t>8</a:t>
            </a:r>
            <a:r>
              <a:rPr lang="es-ES" sz="3600" b="1" dirty="0" smtClean="0">
                <a:latin typeface="Arial" pitchFamily="-107" charset="0"/>
                <a:hlinkClick r:id="rId8" action="ppaction://hlinksldjump"/>
              </a:rPr>
              <a:t>00</a:t>
            </a:r>
            <a:endParaRPr lang="es-ES" sz="3600" b="1" dirty="0">
              <a:latin typeface="Arial" pitchFamily="-107" charset="0"/>
            </a:endParaRPr>
          </a:p>
        </p:txBody>
      </p:sp>
      <p:sp>
        <p:nvSpPr>
          <p:cNvPr id="13321" name="AutoShape 103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89388" y="5745163"/>
            <a:ext cx="1371600" cy="731837"/>
          </a:xfrm>
          <a:prstGeom prst="actionButtonBlank">
            <a:avLst/>
          </a:prstGeom>
          <a:solidFill>
            <a:schemeClr val="bg1">
              <a:alpha val="50195"/>
            </a:schemeClr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 dirty="0" smtClean="0">
                <a:latin typeface="Arial" pitchFamily="-107" charset="0"/>
                <a:hlinkClick r:id="rId9" action="ppaction://hlinksldjump"/>
              </a:rPr>
              <a:t>1000</a:t>
            </a:r>
            <a:endParaRPr lang="es-ES" sz="3600" b="1" dirty="0">
              <a:latin typeface="Arial" pitchFamily="-107" charset="0"/>
            </a:endParaRPr>
          </a:p>
        </p:txBody>
      </p:sp>
      <p:sp>
        <p:nvSpPr>
          <p:cNvPr id="13322" name="AutoShape 103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9000" y="5745163"/>
            <a:ext cx="1371600" cy="731837"/>
          </a:xfrm>
          <a:prstGeom prst="actionButtonBlank">
            <a:avLst/>
          </a:prstGeom>
          <a:solidFill>
            <a:schemeClr val="bg1">
              <a:alpha val="50195"/>
            </a:schemeClr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 dirty="0" smtClean="0">
                <a:latin typeface="Arial" pitchFamily="-107" charset="0"/>
                <a:hlinkClick r:id="rId10" action="ppaction://hlinksldjump"/>
              </a:rPr>
              <a:t>1000</a:t>
            </a:r>
            <a:endParaRPr lang="es-ES" sz="3600" b="1" dirty="0">
              <a:latin typeface="Arial" pitchFamily="-107" charset="0"/>
            </a:endParaRPr>
          </a:p>
        </p:txBody>
      </p:sp>
      <p:sp>
        <p:nvSpPr>
          <p:cNvPr id="13323" name="AutoShape 103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9000" y="4830763"/>
            <a:ext cx="1371600" cy="731837"/>
          </a:xfrm>
          <a:prstGeom prst="actionButtonBlank">
            <a:avLst/>
          </a:prstGeom>
          <a:solidFill>
            <a:schemeClr val="bg1">
              <a:alpha val="50195"/>
            </a:schemeClr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 dirty="0">
                <a:latin typeface="Arial" pitchFamily="-107" charset="0"/>
                <a:hlinkClick r:id="rId11" action="ppaction://hlinksldjump"/>
              </a:rPr>
              <a:t>8</a:t>
            </a:r>
            <a:r>
              <a:rPr lang="es-ES" sz="3600" b="1" dirty="0" smtClean="0">
                <a:latin typeface="Arial" pitchFamily="-107" charset="0"/>
                <a:hlinkClick r:id="rId11" action="ppaction://hlinksldjump"/>
              </a:rPr>
              <a:t>00</a:t>
            </a:r>
            <a:endParaRPr lang="es-ES" sz="3600" b="1" dirty="0">
              <a:latin typeface="Arial" pitchFamily="-107" charset="0"/>
            </a:endParaRPr>
          </a:p>
        </p:txBody>
      </p:sp>
      <p:sp>
        <p:nvSpPr>
          <p:cNvPr id="13324" name="AutoShape 103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600700" y="5745163"/>
            <a:ext cx="1371600" cy="731837"/>
          </a:xfrm>
          <a:prstGeom prst="actionButtonBlank">
            <a:avLst/>
          </a:prstGeom>
          <a:noFill/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 dirty="0" smtClean="0">
                <a:latin typeface="Arial" pitchFamily="-107" charset="0"/>
                <a:hlinkClick r:id="rId12" action="ppaction://hlinksldjump"/>
              </a:rPr>
              <a:t>1000</a:t>
            </a:r>
            <a:endParaRPr lang="es-ES" sz="3600" b="1" dirty="0">
              <a:latin typeface="Arial" pitchFamily="-107" charset="0"/>
            </a:endParaRPr>
          </a:p>
        </p:txBody>
      </p:sp>
      <p:sp>
        <p:nvSpPr>
          <p:cNvPr id="13325" name="AutoShape 103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600700" y="4830763"/>
            <a:ext cx="1371600" cy="731837"/>
          </a:xfrm>
          <a:prstGeom prst="actionButtonBlank">
            <a:avLst/>
          </a:prstGeom>
          <a:noFill/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 dirty="0">
                <a:latin typeface="Arial" pitchFamily="-107" charset="0"/>
                <a:hlinkClick r:id="rId13" action="ppaction://hlinksldjump"/>
              </a:rPr>
              <a:t>8</a:t>
            </a:r>
            <a:r>
              <a:rPr lang="es-ES" sz="3600" b="1" dirty="0" smtClean="0">
                <a:latin typeface="Arial" pitchFamily="-107" charset="0"/>
                <a:hlinkClick r:id="rId13" action="ppaction://hlinksldjump"/>
              </a:rPr>
              <a:t>00</a:t>
            </a:r>
            <a:endParaRPr lang="es-ES" sz="3600" b="1" dirty="0">
              <a:latin typeface="Arial" pitchFamily="-107" charset="0"/>
            </a:endParaRPr>
          </a:p>
        </p:txBody>
      </p:sp>
      <p:sp>
        <p:nvSpPr>
          <p:cNvPr id="13326" name="AutoShape 103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600700" y="3916363"/>
            <a:ext cx="1371600" cy="731837"/>
          </a:xfrm>
          <a:prstGeom prst="actionButtonBlank">
            <a:avLst/>
          </a:prstGeom>
          <a:noFill/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 dirty="0">
                <a:latin typeface="Arial" pitchFamily="-107" charset="0"/>
                <a:hlinkClick r:id="rId14" action="ppaction://hlinksldjump"/>
              </a:rPr>
              <a:t>6</a:t>
            </a:r>
            <a:r>
              <a:rPr lang="es-ES" sz="3600" b="1" dirty="0" smtClean="0">
                <a:latin typeface="Arial" pitchFamily="-107" charset="0"/>
                <a:hlinkClick r:id="rId14" action="ppaction://hlinksldjump"/>
              </a:rPr>
              <a:t>00</a:t>
            </a:r>
            <a:endParaRPr lang="es-ES" sz="3600" b="1" dirty="0">
              <a:latin typeface="Arial" pitchFamily="-107" charset="0"/>
            </a:endParaRPr>
          </a:p>
        </p:txBody>
      </p:sp>
      <p:sp>
        <p:nvSpPr>
          <p:cNvPr id="13327" name="AutoShape 103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9000" y="3916363"/>
            <a:ext cx="1371600" cy="731837"/>
          </a:xfrm>
          <a:prstGeom prst="actionButtonBlank">
            <a:avLst/>
          </a:prstGeom>
          <a:solidFill>
            <a:schemeClr val="bg1">
              <a:alpha val="50195"/>
            </a:schemeClr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 dirty="0">
                <a:latin typeface="Arial" pitchFamily="-107" charset="0"/>
                <a:hlinkClick r:id="rId15" action="ppaction://hlinksldjump"/>
              </a:rPr>
              <a:t>6</a:t>
            </a:r>
            <a:r>
              <a:rPr lang="es-ES" sz="3600" b="1" dirty="0" smtClean="0">
                <a:latin typeface="Arial" pitchFamily="-107" charset="0"/>
                <a:hlinkClick r:id="rId15" action="ppaction://hlinksldjump"/>
              </a:rPr>
              <a:t>00</a:t>
            </a:r>
            <a:endParaRPr lang="es-ES" sz="3600" b="1" dirty="0">
              <a:latin typeface="Arial" pitchFamily="-107" charset="0"/>
            </a:endParaRPr>
          </a:p>
        </p:txBody>
      </p:sp>
      <p:sp>
        <p:nvSpPr>
          <p:cNvPr id="13328" name="AutoShape 104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600700" y="3001963"/>
            <a:ext cx="1371600" cy="731837"/>
          </a:xfrm>
          <a:prstGeom prst="actionButtonBlank">
            <a:avLst/>
          </a:prstGeom>
          <a:noFill/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 dirty="0">
                <a:latin typeface="Arial" pitchFamily="-107" charset="0"/>
                <a:hlinkClick r:id="rId16" action="ppaction://hlinksldjump"/>
              </a:rPr>
              <a:t>4</a:t>
            </a:r>
            <a:r>
              <a:rPr lang="es-ES" sz="3600" b="1" dirty="0" smtClean="0">
                <a:latin typeface="Arial" pitchFamily="-107" charset="0"/>
                <a:hlinkClick r:id="rId16" action="ppaction://hlinksldjump"/>
              </a:rPr>
              <a:t>00</a:t>
            </a:r>
            <a:endParaRPr lang="es-ES" sz="3600" b="1" dirty="0">
              <a:latin typeface="Arial" pitchFamily="-107" charset="0"/>
            </a:endParaRPr>
          </a:p>
        </p:txBody>
      </p:sp>
      <p:sp>
        <p:nvSpPr>
          <p:cNvPr id="13329" name="AutoShape 104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9000" y="3001963"/>
            <a:ext cx="1371600" cy="731837"/>
          </a:xfrm>
          <a:prstGeom prst="actionButtonBlank">
            <a:avLst/>
          </a:prstGeom>
          <a:solidFill>
            <a:schemeClr val="bg1">
              <a:alpha val="50195"/>
            </a:schemeClr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 dirty="0">
                <a:latin typeface="Arial" pitchFamily="-107" charset="0"/>
                <a:hlinkClick r:id="rId17" action="ppaction://hlinksldjump"/>
              </a:rPr>
              <a:t>4</a:t>
            </a:r>
            <a:r>
              <a:rPr lang="es-ES" sz="3600" b="1" dirty="0" smtClean="0">
                <a:latin typeface="Arial" pitchFamily="-107" charset="0"/>
                <a:hlinkClick r:id="rId17" action="ppaction://hlinksldjump"/>
              </a:rPr>
              <a:t>00</a:t>
            </a:r>
            <a:endParaRPr lang="es-ES" sz="3600" b="1" dirty="0">
              <a:latin typeface="Arial" pitchFamily="-107" charset="0"/>
            </a:endParaRPr>
          </a:p>
        </p:txBody>
      </p:sp>
      <p:sp>
        <p:nvSpPr>
          <p:cNvPr id="13330" name="AutoShape 104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600700" y="2087563"/>
            <a:ext cx="1371600" cy="731837"/>
          </a:xfrm>
          <a:prstGeom prst="actionButtonBlank">
            <a:avLst/>
          </a:prstGeom>
          <a:noFill/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 dirty="0">
                <a:latin typeface="Arial" pitchFamily="-107" charset="0"/>
                <a:hlinkClick r:id="rId18" action="ppaction://hlinksldjump"/>
              </a:rPr>
              <a:t>2</a:t>
            </a:r>
            <a:r>
              <a:rPr lang="es-ES" sz="3600" b="1" dirty="0" smtClean="0">
                <a:latin typeface="Arial" pitchFamily="-107" charset="0"/>
                <a:hlinkClick r:id="rId18" action="ppaction://hlinksldjump"/>
              </a:rPr>
              <a:t>00</a:t>
            </a:r>
            <a:endParaRPr lang="es-ES" sz="3600" b="1" dirty="0">
              <a:latin typeface="Arial" pitchFamily="-107" charset="0"/>
            </a:endParaRPr>
          </a:p>
        </p:txBody>
      </p:sp>
      <p:sp>
        <p:nvSpPr>
          <p:cNvPr id="13331" name="AutoShape 104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62200" y="5745163"/>
            <a:ext cx="1371600" cy="731837"/>
          </a:xfrm>
          <a:prstGeom prst="actionButtonBlank">
            <a:avLst/>
          </a:prstGeom>
          <a:solidFill>
            <a:schemeClr val="bg1"/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 dirty="0" smtClean="0">
                <a:latin typeface="Arial" pitchFamily="-107" charset="0"/>
                <a:hlinkClick r:id="rId19" action="ppaction://hlinksldjump"/>
              </a:rPr>
              <a:t>1000</a:t>
            </a:r>
            <a:endParaRPr lang="es-ES" sz="3600" b="1" dirty="0">
              <a:latin typeface="Arial" pitchFamily="-107" charset="0"/>
            </a:endParaRPr>
          </a:p>
        </p:txBody>
      </p:sp>
      <p:sp>
        <p:nvSpPr>
          <p:cNvPr id="13332" name="AutoShape 104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43150" y="4830763"/>
            <a:ext cx="1371600" cy="731837"/>
          </a:xfrm>
          <a:prstGeom prst="actionButtonBlank">
            <a:avLst/>
          </a:prstGeom>
          <a:solidFill>
            <a:schemeClr val="bg1"/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 dirty="0">
                <a:latin typeface="Arial" pitchFamily="-107" charset="0"/>
                <a:hlinkClick r:id="rId20" action="ppaction://hlinksldjump"/>
              </a:rPr>
              <a:t>8</a:t>
            </a:r>
            <a:r>
              <a:rPr lang="es-ES" sz="3600" b="1" dirty="0" smtClean="0">
                <a:latin typeface="Arial" pitchFamily="-107" charset="0"/>
                <a:hlinkClick r:id="rId20" action="ppaction://hlinksldjump"/>
              </a:rPr>
              <a:t>00</a:t>
            </a:r>
            <a:endParaRPr lang="es-ES" sz="3600" b="1" dirty="0">
              <a:latin typeface="Arial" pitchFamily="-107" charset="0"/>
            </a:endParaRPr>
          </a:p>
        </p:txBody>
      </p:sp>
      <p:sp>
        <p:nvSpPr>
          <p:cNvPr id="13333" name="AutoShape 104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43150" y="3916363"/>
            <a:ext cx="1371600" cy="731837"/>
          </a:xfrm>
          <a:prstGeom prst="actionButtonBlank">
            <a:avLst/>
          </a:prstGeom>
          <a:solidFill>
            <a:schemeClr val="bg1"/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 dirty="0">
                <a:latin typeface="Arial" pitchFamily="-107" charset="0"/>
                <a:hlinkClick r:id="rId21" action="ppaction://hlinksldjump"/>
              </a:rPr>
              <a:t>6</a:t>
            </a:r>
            <a:r>
              <a:rPr lang="es-ES" sz="3600" b="1" dirty="0" smtClean="0">
                <a:latin typeface="Arial" pitchFamily="-107" charset="0"/>
                <a:hlinkClick r:id="rId21" action="ppaction://hlinksldjump"/>
              </a:rPr>
              <a:t>00</a:t>
            </a:r>
            <a:endParaRPr lang="es-ES" sz="3600" b="1" dirty="0">
              <a:latin typeface="Arial" pitchFamily="-107" charset="0"/>
            </a:endParaRPr>
          </a:p>
        </p:txBody>
      </p:sp>
      <p:sp>
        <p:nvSpPr>
          <p:cNvPr id="13334" name="AutoShape 104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43150" y="3001963"/>
            <a:ext cx="1371600" cy="731837"/>
          </a:xfrm>
          <a:prstGeom prst="actionButtonBlank">
            <a:avLst/>
          </a:prstGeom>
          <a:solidFill>
            <a:schemeClr val="bg1"/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 dirty="0">
                <a:latin typeface="Arial" pitchFamily="-107" charset="0"/>
                <a:hlinkClick r:id="rId22" action="ppaction://hlinksldjump"/>
              </a:rPr>
              <a:t>4</a:t>
            </a:r>
            <a:r>
              <a:rPr lang="es-ES" sz="3600" b="1" dirty="0" smtClean="0">
                <a:latin typeface="Arial" pitchFamily="-107" charset="0"/>
                <a:hlinkClick r:id="rId22" action="ppaction://hlinksldjump"/>
              </a:rPr>
              <a:t>00</a:t>
            </a:r>
            <a:endParaRPr lang="es-ES" sz="3600" b="1" dirty="0">
              <a:latin typeface="Arial" pitchFamily="-107" charset="0"/>
            </a:endParaRPr>
          </a:p>
        </p:txBody>
      </p:sp>
      <p:sp>
        <p:nvSpPr>
          <p:cNvPr id="13335" name="AutoShape 104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5745163"/>
            <a:ext cx="1371600" cy="731837"/>
          </a:xfrm>
          <a:prstGeom prst="actionButtonBlank">
            <a:avLst/>
          </a:prstGeom>
          <a:solidFill>
            <a:schemeClr val="bg1"/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 dirty="0" smtClean="0">
                <a:latin typeface="Arial" pitchFamily="-107" charset="0"/>
                <a:hlinkClick r:id="rId23" action="ppaction://hlinksldjump"/>
              </a:rPr>
              <a:t>1000</a:t>
            </a:r>
            <a:endParaRPr lang="es-ES" sz="3600" b="1" dirty="0">
              <a:latin typeface="Arial" pitchFamily="-107" charset="0"/>
            </a:endParaRPr>
          </a:p>
        </p:txBody>
      </p:sp>
      <p:sp>
        <p:nvSpPr>
          <p:cNvPr id="13336" name="AutoShape 1048">
            <a:hlinkClick r:id="rId2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4830763"/>
            <a:ext cx="1371600" cy="731837"/>
          </a:xfrm>
          <a:prstGeom prst="actionButtonBlank">
            <a:avLst/>
          </a:prstGeom>
          <a:solidFill>
            <a:schemeClr val="bg1"/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 dirty="0">
                <a:latin typeface="Arial" pitchFamily="-107" charset="0"/>
                <a:hlinkClick r:id="rId24" action="ppaction://hlinksldjump"/>
              </a:rPr>
              <a:t>8</a:t>
            </a:r>
            <a:r>
              <a:rPr lang="es-ES" sz="3600" b="1" dirty="0" smtClean="0">
                <a:latin typeface="Arial" pitchFamily="-107" charset="0"/>
                <a:hlinkClick r:id="rId24" action="ppaction://hlinksldjump"/>
              </a:rPr>
              <a:t>00</a:t>
            </a:r>
            <a:endParaRPr lang="es-ES" sz="3600" b="1" dirty="0">
              <a:latin typeface="Arial" pitchFamily="-107" charset="0"/>
            </a:endParaRPr>
          </a:p>
        </p:txBody>
      </p:sp>
      <p:sp>
        <p:nvSpPr>
          <p:cNvPr id="13337" name="AutoShape 104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3916363"/>
            <a:ext cx="1371600" cy="731837"/>
          </a:xfrm>
          <a:prstGeom prst="actionButtonBlank">
            <a:avLst/>
          </a:prstGeom>
          <a:solidFill>
            <a:schemeClr val="bg1"/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 dirty="0">
                <a:latin typeface="Arial" pitchFamily="-107" charset="0"/>
                <a:hlinkClick r:id="rId25" action="ppaction://hlinksldjump"/>
              </a:rPr>
              <a:t>6</a:t>
            </a:r>
            <a:r>
              <a:rPr lang="es-ES" sz="3600" b="1" dirty="0" smtClean="0">
                <a:latin typeface="Arial" pitchFamily="-107" charset="0"/>
                <a:hlinkClick r:id="rId25" action="ppaction://hlinksldjump"/>
              </a:rPr>
              <a:t>00</a:t>
            </a:r>
            <a:endParaRPr lang="es-ES" sz="3600" b="1" dirty="0">
              <a:latin typeface="Arial" pitchFamily="-107" charset="0"/>
            </a:endParaRPr>
          </a:p>
        </p:txBody>
      </p:sp>
      <p:sp>
        <p:nvSpPr>
          <p:cNvPr id="13338" name="AutoShape 105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3001963"/>
            <a:ext cx="1371600" cy="731837"/>
          </a:xfrm>
          <a:prstGeom prst="actionButtonBlank">
            <a:avLst/>
          </a:prstGeom>
          <a:solidFill>
            <a:schemeClr val="bg1"/>
          </a:solidFill>
          <a:ln w="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s-ES" sz="3600" b="1" dirty="0">
                <a:latin typeface="Arial" pitchFamily="-107" charset="0"/>
                <a:hlinkClick r:id="rId26" action="ppaction://hlinksldjump"/>
              </a:rPr>
              <a:t>4</a:t>
            </a:r>
            <a:r>
              <a:rPr lang="es-ES" sz="3600" b="1" dirty="0" smtClean="0">
                <a:latin typeface="Arial" pitchFamily="-107" charset="0"/>
                <a:hlinkClick r:id="rId26" action="ppaction://hlinksldjump"/>
              </a:rPr>
              <a:t>00</a:t>
            </a:r>
            <a:endParaRPr lang="es-ES" sz="3600" b="1" dirty="0">
              <a:latin typeface="Arial" pitchFamily="-107" charset="0"/>
            </a:endParaRPr>
          </a:p>
        </p:txBody>
      </p:sp>
      <p:sp>
        <p:nvSpPr>
          <p:cNvPr id="13339" name="WordArt 1051"/>
          <p:cNvSpPr>
            <a:spLocks noChangeArrowheads="1" noChangeShapeType="1" noTextEdit="1"/>
          </p:cNvSpPr>
          <p:nvPr/>
        </p:nvSpPr>
        <p:spPr bwMode="auto">
          <a:xfrm>
            <a:off x="2590800" y="228600"/>
            <a:ext cx="4191000" cy="8747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blurRad="63500" dist="38099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Jeopardy</a:t>
            </a:r>
          </a:p>
        </p:txBody>
      </p:sp>
      <p:sp>
        <p:nvSpPr>
          <p:cNvPr id="13340" name="AutoShape 105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5800" y="1173163"/>
            <a:ext cx="1447800" cy="731837"/>
          </a:xfrm>
          <a:prstGeom prst="actionButtonBlank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3341" name="AutoShape 10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86000" y="1173163"/>
            <a:ext cx="1447800" cy="731837"/>
          </a:xfrm>
          <a:prstGeom prst="actionButtonBlank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42" name="AutoShape 10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62400" y="1173163"/>
            <a:ext cx="1447800" cy="731837"/>
          </a:xfrm>
          <a:prstGeom prst="actionButtonBlank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43" name="AutoShape 10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1173163"/>
            <a:ext cx="1447800" cy="731837"/>
          </a:xfrm>
          <a:prstGeom prst="actionButtonBlank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44" name="AutoShape 10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162800" y="1173163"/>
            <a:ext cx="1447800" cy="731837"/>
          </a:xfrm>
          <a:prstGeom prst="actionButtonBlank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45" name="TextBox 32"/>
          <p:cNvSpPr txBox="1">
            <a:spLocks noChangeArrowheads="1"/>
          </p:cNvSpPr>
          <p:nvPr/>
        </p:nvSpPr>
        <p:spPr bwMode="auto">
          <a:xfrm>
            <a:off x="685800" y="1295400"/>
            <a:ext cx="144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/>
              <a:t>Acentos</a:t>
            </a:r>
            <a:endParaRPr lang="en-US" dirty="0"/>
          </a:p>
        </p:txBody>
      </p:sp>
      <p:sp>
        <p:nvSpPr>
          <p:cNvPr id="13346" name="TextBox 33"/>
          <p:cNvSpPr txBox="1">
            <a:spLocks noChangeArrowheads="1"/>
          </p:cNvSpPr>
          <p:nvPr/>
        </p:nvSpPr>
        <p:spPr bwMode="auto">
          <a:xfrm>
            <a:off x="2286000" y="1295400"/>
            <a:ext cx="1676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/>
              <a:t>Pronombres</a:t>
            </a:r>
            <a:r>
              <a:rPr lang="en-US" dirty="0" smtClean="0"/>
              <a:t> </a:t>
            </a:r>
            <a:r>
              <a:rPr lang="en-US" dirty="0" err="1" smtClean="0"/>
              <a:t>Personales</a:t>
            </a:r>
            <a:endParaRPr lang="en-US" dirty="0"/>
          </a:p>
        </p:txBody>
      </p:sp>
      <p:sp>
        <p:nvSpPr>
          <p:cNvPr id="13347" name="TextBox 34"/>
          <p:cNvSpPr txBox="1">
            <a:spLocks noChangeArrowheads="1"/>
          </p:cNvSpPr>
          <p:nvPr/>
        </p:nvSpPr>
        <p:spPr bwMode="auto">
          <a:xfrm>
            <a:off x="3886200" y="1443037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hora</a:t>
            </a:r>
            <a:endParaRPr lang="en-US" dirty="0"/>
          </a:p>
        </p:txBody>
      </p:sp>
      <p:sp>
        <p:nvSpPr>
          <p:cNvPr id="13348" name="TextBox 35"/>
          <p:cNvSpPr txBox="1">
            <a:spLocks noChangeArrowheads="1"/>
          </p:cNvSpPr>
          <p:nvPr/>
        </p:nvSpPr>
        <p:spPr bwMode="auto">
          <a:xfrm>
            <a:off x="5562600" y="1443037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 smtClean="0"/>
              <a:t>Ser</a:t>
            </a:r>
            <a:endParaRPr lang="en-US" dirty="0"/>
          </a:p>
        </p:txBody>
      </p:sp>
      <p:sp>
        <p:nvSpPr>
          <p:cNvPr id="13349" name="TextBox 36"/>
          <p:cNvSpPr txBox="1">
            <a:spLocks noChangeArrowheads="1"/>
          </p:cNvSpPr>
          <p:nvPr/>
        </p:nvSpPr>
        <p:spPr bwMode="auto">
          <a:xfrm>
            <a:off x="7162800" y="1443335"/>
            <a:ext cx="144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 smtClean="0"/>
              <a:t>Preguntas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99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¿Qué fecha es hoy?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2.400A</a:t>
            </a:r>
          </a:p>
        </p:txBody>
      </p:sp>
      <p:sp>
        <p:nvSpPr>
          <p:cNvPr id="3174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83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What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season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is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this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:</a:t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/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invierno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2.500Q</a:t>
            </a:r>
          </a:p>
        </p:txBody>
      </p:sp>
    </p:spTree>
    <p:extLst>
      <p:ext uri="{BB962C8B-B14F-4D97-AF65-F5344CB8AC3E}">
        <p14:creationId xmlns:p14="http://schemas.microsoft.com/office/powerpoint/2010/main" val="1162950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winter</a:t>
            </a:r>
            <a:endParaRPr lang="es-ES_tradnl" dirty="0" smtClean="0">
              <a:ea typeface="ＭＳ Ｐゴシック" pitchFamily="23" charset="-128"/>
              <a:cs typeface="ＭＳ Ｐゴシック" pitchFamily="23" charset="-128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2.500A</a:t>
            </a:r>
          </a:p>
        </p:txBody>
      </p:sp>
      <p:sp>
        <p:nvSpPr>
          <p:cNvPr id="33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15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What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is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the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subject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?</a:t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/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Martha es mi amiga.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3.100Q</a:t>
            </a:r>
          </a:p>
        </p:txBody>
      </p:sp>
    </p:spTree>
    <p:extLst>
      <p:ext uri="{BB962C8B-B14F-4D97-AF65-F5344CB8AC3E}">
        <p14:creationId xmlns:p14="http://schemas.microsoft.com/office/powerpoint/2010/main" val="3442572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Martha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3.100A</a:t>
            </a:r>
          </a:p>
        </p:txBody>
      </p:sp>
      <p:sp>
        <p:nvSpPr>
          <p:cNvPr id="3584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62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What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is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the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verb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?</a:t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/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Mis compañeras de clase son mis amigas.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3.200Q</a:t>
            </a:r>
          </a:p>
        </p:txBody>
      </p:sp>
    </p:spTree>
    <p:extLst>
      <p:ext uri="{BB962C8B-B14F-4D97-AF65-F5344CB8AC3E}">
        <p14:creationId xmlns:p14="http://schemas.microsoft.com/office/powerpoint/2010/main" val="1214337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son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3.200A</a:t>
            </a:r>
          </a:p>
        </p:txBody>
      </p:sp>
      <p:sp>
        <p:nvSpPr>
          <p:cNvPr id="37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91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In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this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sentence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,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is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“soy” a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subject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or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verb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?</a:t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/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Yo soy estudiante.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3.300Q</a:t>
            </a:r>
          </a:p>
        </p:txBody>
      </p:sp>
    </p:spTree>
    <p:extLst>
      <p:ext uri="{BB962C8B-B14F-4D97-AF65-F5344CB8AC3E}">
        <p14:creationId xmlns:p14="http://schemas.microsoft.com/office/powerpoint/2010/main" val="731140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verb</a:t>
            </a:r>
            <a:endParaRPr lang="es-ES_tradnl" dirty="0" smtClean="0">
              <a:ea typeface="ＭＳ Ｐゴシック" pitchFamily="23" charset="-128"/>
              <a:cs typeface="ＭＳ Ｐゴシック" pitchFamily="23" charset="-128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3.300A</a:t>
            </a:r>
          </a:p>
        </p:txBody>
      </p:sp>
      <p:sp>
        <p:nvSpPr>
          <p:cNvPr id="3994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57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What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is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the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subject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?</a:t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/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Ella es la amiga de Joel.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3.400Q</a:t>
            </a:r>
          </a:p>
        </p:txBody>
      </p:sp>
    </p:spTree>
    <p:extLst>
      <p:ext uri="{BB962C8B-B14F-4D97-AF65-F5344CB8AC3E}">
        <p14:creationId xmlns:p14="http://schemas.microsoft.com/office/powerpoint/2010/main" val="3389077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To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whom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would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you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ask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, “Cómo está usted?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1.100Q</a:t>
            </a:r>
          </a:p>
        </p:txBody>
      </p:sp>
    </p:spTree>
    <p:extLst>
      <p:ext uri="{BB962C8B-B14F-4D97-AF65-F5344CB8AC3E}">
        <p14:creationId xmlns:p14="http://schemas.microsoft.com/office/powerpoint/2010/main" val="2753132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Ella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3.400A</a:t>
            </a:r>
          </a:p>
        </p:txBody>
      </p:sp>
      <p:sp>
        <p:nvSpPr>
          <p:cNvPr id="41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22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What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is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the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verb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?</a:t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/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Son las tres y media.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3.500Q</a:t>
            </a:r>
          </a:p>
        </p:txBody>
      </p:sp>
    </p:spTree>
    <p:extLst>
      <p:ext uri="{BB962C8B-B14F-4D97-AF65-F5344CB8AC3E}">
        <p14:creationId xmlns:p14="http://schemas.microsoft.com/office/powerpoint/2010/main" val="1634428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Son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3.500A</a:t>
            </a:r>
          </a:p>
        </p:txBody>
      </p:sp>
      <p:sp>
        <p:nvSpPr>
          <p:cNvPr id="4403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35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How do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you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say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fifteen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in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Spanish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4.100Q</a:t>
            </a:r>
          </a:p>
        </p:txBody>
      </p:sp>
    </p:spTree>
    <p:extLst>
      <p:ext uri="{BB962C8B-B14F-4D97-AF65-F5344CB8AC3E}">
        <p14:creationId xmlns:p14="http://schemas.microsoft.com/office/powerpoint/2010/main" val="2748170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quince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4.100A</a:t>
            </a:r>
          </a:p>
        </p:txBody>
      </p:sp>
      <p:sp>
        <p:nvSpPr>
          <p:cNvPr id="46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08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What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number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is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treinta y cuatro?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4.200Q</a:t>
            </a:r>
          </a:p>
        </p:txBody>
      </p:sp>
    </p:spTree>
    <p:extLst>
      <p:ext uri="{BB962C8B-B14F-4D97-AF65-F5344CB8AC3E}">
        <p14:creationId xmlns:p14="http://schemas.microsoft.com/office/powerpoint/2010/main" val="2574210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34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4.200A</a:t>
            </a:r>
          </a:p>
        </p:txBody>
      </p:sp>
      <p:sp>
        <p:nvSpPr>
          <p:cNvPr id="4813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48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How do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you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say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seventeen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in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Spanish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?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4.300Q</a:t>
            </a:r>
          </a:p>
        </p:txBody>
      </p:sp>
    </p:spTree>
    <p:extLst>
      <p:ext uri="{BB962C8B-B14F-4D97-AF65-F5344CB8AC3E}">
        <p14:creationId xmlns:p14="http://schemas.microsoft.com/office/powerpoint/2010/main" val="1621373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diecisiete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4.300A</a:t>
            </a:r>
          </a:p>
        </p:txBody>
      </p:sp>
      <p:sp>
        <p:nvSpPr>
          <p:cNvPr id="50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21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What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number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is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noventa y nueve.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4.400Q</a:t>
            </a:r>
          </a:p>
        </p:txBody>
      </p:sp>
    </p:spTree>
    <p:extLst>
      <p:ext uri="{BB962C8B-B14F-4D97-AF65-F5344CB8AC3E}">
        <p14:creationId xmlns:p14="http://schemas.microsoft.com/office/powerpoint/2010/main" val="1874816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Adult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(formal)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1.100A</a:t>
            </a:r>
          </a:p>
        </p:txBody>
      </p:sp>
      <p:sp>
        <p:nvSpPr>
          <p:cNvPr id="15364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5815013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59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99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4.400A</a:t>
            </a:r>
          </a:p>
        </p:txBody>
      </p:sp>
      <p:sp>
        <p:nvSpPr>
          <p:cNvPr id="5222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96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How do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you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say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“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fifty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” in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Spanish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4.500Q</a:t>
            </a:r>
          </a:p>
        </p:txBody>
      </p:sp>
    </p:spTree>
    <p:extLst>
      <p:ext uri="{BB962C8B-B14F-4D97-AF65-F5344CB8AC3E}">
        <p14:creationId xmlns:p14="http://schemas.microsoft.com/office/powerpoint/2010/main" val="1080711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Cincuenta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4.500A</a:t>
            </a:r>
          </a:p>
        </p:txBody>
      </p:sp>
      <p:sp>
        <p:nvSpPr>
          <p:cNvPr id="54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11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What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letter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is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“erre”?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5.100Q</a:t>
            </a:r>
          </a:p>
        </p:txBody>
      </p:sp>
    </p:spTree>
    <p:extLst>
      <p:ext uri="{BB962C8B-B14F-4D97-AF65-F5344CB8AC3E}">
        <p14:creationId xmlns:p14="http://schemas.microsoft.com/office/powerpoint/2010/main" val="3487774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RR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5.100A</a:t>
            </a:r>
          </a:p>
        </p:txBody>
      </p:sp>
      <p:sp>
        <p:nvSpPr>
          <p:cNvPr id="5632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5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What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letter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is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“ge”?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5.200Q</a:t>
            </a:r>
          </a:p>
        </p:txBody>
      </p:sp>
    </p:spTree>
    <p:extLst>
      <p:ext uri="{BB962C8B-B14F-4D97-AF65-F5344CB8AC3E}">
        <p14:creationId xmlns:p14="http://schemas.microsoft.com/office/powerpoint/2010/main" val="905598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5.200A</a:t>
            </a:r>
          </a:p>
        </p:txBody>
      </p:sp>
      <p:sp>
        <p:nvSpPr>
          <p:cNvPr id="58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54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What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letter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is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“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cu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”?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5.300Q</a:t>
            </a:r>
          </a:p>
        </p:txBody>
      </p:sp>
    </p:spTree>
    <p:extLst>
      <p:ext uri="{BB962C8B-B14F-4D97-AF65-F5344CB8AC3E}">
        <p14:creationId xmlns:p14="http://schemas.microsoft.com/office/powerpoint/2010/main" val="2751434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Q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5.300A</a:t>
            </a:r>
          </a:p>
        </p:txBody>
      </p:sp>
      <p:sp>
        <p:nvSpPr>
          <p:cNvPr id="6042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08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What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letter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is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“hache”?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5.400Q</a:t>
            </a:r>
          </a:p>
        </p:txBody>
      </p:sp>
    </p:spTree>
    <p:extLst>
      <p:ext uri="{BB962C8B-B14F-4D97-AF65-F5344CB8AC3E}">
        <p14:creationId xmlns:p14="http://schemas.microsoft.com/office/powerpoint/2010/main" val="2916180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What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does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this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mean?</a:t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/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¡Hasta mañana!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1.200Q</a:t>
            </a:r>
          </a:p>
        </p:txBody>
      </p:sp>
    </p:spTree>
    <p:extLst>
      <p:ext uri="{BB962C8B-B14F-4D97-AF65-F5344CB8AC3E}">
        <p14:creationId xmlns:p14="http://schemas.microsoft.com/office/powerpoint/2010/main" val="676794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ea typeface="ＭＳ Ｐゴシック" pitchFamily="23" charset="-128"/>
                <a:cs typeface="ＭＳ Ｐゴシック" pitchFamily="23" charset="-128"/>
              </a:rPr>
              <a:t>H</a:t>
            </a:r>
            <a:endParaRPr lang="es-ES_tradnl" dirty="0" smtClean="0">
              <a:ea typeface="ＭＳ Ｐゴシック" pitchFamily="23" charset="-128"/>
              <a:cs typeface="ＭＳ Ｐゴシック" pitchFamily="23" charset="-128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5.400A</a:t>
            </a:r>
          </a:p>
        </p:txBody>
      </p:sp>
      <p:sp>
        <p:nvSpPr>
          <p:cNvPr id="62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86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What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letter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is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“equis”?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5.500Q</a:t>
            </a:r>
          </a:p>
        </p:txBody>
      </p:sp>
    </p:spTree>
    <p:extLst>
      <p:ext uri="{BB962C8B-B14F-4D97-AF65-F5344CB8AC3E}">
        <p14:creationId xmlns:p14="http://schemas.microsoft.com/office/powerpoint/2010/main" val="2363094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X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5.500A</a:t>
            </a:r>
          </a:p>
        </p:txBody>
      </p:sp>
      <p:sp>
        <p:nvSpPr>
          <p:cNvPr id="6451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28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Which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word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needs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an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accent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and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where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?</a:t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/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-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mediodia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/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- medianoche</a:t>
            </a:r>
            <a:endParaRPr lang="es-ES_tradnl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2-1.200Q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577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mediodía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2-1.200A</a:t>
            </a:r>
            <a:endParaRPr lang="en-US" dirty="0"/>
          </a:p>
        </p:txBody>
      </p:sp>
      <p:sp>
        <p:nvSpPr>
          <p:cNvPr id="1536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91200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25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Which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word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needs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an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accent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and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where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?</a:t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/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- muy bien</a:t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- mas o menos</a:t>
            </a:r>
            <a:endParaRPr lang="es-ES_tradnl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2-1.400Q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924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más o menos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2-1.400A</a:t>
            </a:r>
            <a:endParaRPr lang="en-US" dirty="0"/>
          </a:p>
        </p:txBody>
      </p:sp>
      <p:sp>
        <p:nvSpPr>
          <p:cNvPr id="17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2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5334000"/>
          </a:xfrm>
        </p:spPr>
        <p:txBody>
          <a:bodyPr/>
          <a:lstStyle/>
          <a:p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Which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phrase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needs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an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accent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and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where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?</a:t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/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- La fecha es el cinco de agosto.</a:t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- ¿De donde eres?</a:t>
            </a:r>
            <a:endParaRPr lang="es-ES_tradnl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2-1.600Q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040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¿De dónde eres?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2-1.600A</a:t>
            </a:r>
            <a:endParaRPr lang="en-US" dirty="0"/>
          </a:p>
        </p:txBody>
      </p:sp>
      <p:sp>
        <p:nvSpPr>
          <p:cNvPr id="194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5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Which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phrase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needs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an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accent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and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where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?</a:t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/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- ¿Y tu?</a:t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- Tengo que irme.</a:t>
            </a:r>
            <a:endParaRPr lang="es-ES_tradnl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2-1.800Q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41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See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you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tomorrow</a:t>
            </a:r>
            <a:endParaRPr lang="es-ES_tradnl" dirty="0" smtClean="0">
              <a:ea typeface="ＭＳ Ｐゴシック" pitchFamily="23" charset="-128"/>
              <a:cs typeface="ＭＳ Ｐゴシック" pitchFamily="23" charset="-128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1.200A</a:t>
            </a:r>
          </a:p>
        </p:txBody>
      </p:sp>
      <p:sp>
        <p:nvSpPr>
          <p:cNvPr id="17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12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¿Y tú?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2-1.800A</a:t>
            </a:r>
            <a:endParaRPr lang="en-US" dirty="0"/>
          </a:p>
        </p:txBody>
      </p:sp>
      <p:sp>
        <p:nvSpPr>
          <p:cNvPr id="235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89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5334000"/>
          </a:xfrm>
        </p:spPr>
        <p:txBody>
          <a:bodyPr/>
          <a:lstStyle/>
          <a:p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Which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phrase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needs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TWO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accents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and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where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?</a:t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/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- ¿Como estas?</a:t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- ¿Que fecha es hoy?</a:t>
            </a:r>
            <a:endParaRPr lang="es-ES_tradnl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2-1.1000Q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755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¿Cómo estás?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2-1.1000A</a:t>
            </a:r>
            <a:endParaRPr lang="en-US" dirty="0"/>
          </a:p>
        </p:txBody>
      </p:sp>
      <p:sp>
        <p:nvSpPr>
          <p:cNvPr id="215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56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What</a:t>
            </a:r>
            <a:r>
              <a:rPr lang="es-ES_tradnl" dirty="0" smtClean="0"/>
              <a:t> personal </a:t>
            </a:r>
            <a:r>
              <a:rPr lang="es-ES_tradnl" dirty="0" err="1" smtClean="0"/>
              <a:t>pronoun</a:t>
            </a:r>
            <a:r>
              <a:rPr lang="es-ES_tradnl" dirty="0" smtClean="0"/>
              <a:t> </a:t>
            </a:r>
            <a:r>
              <a:rPr lang="es-ES_tradnl" dirty="0" err="1" smtClean="0"/>
              <a:t>could</a:t>
            </a:r>
            <a:r>
              <a:rPr lang="es-ES_tradnl" dirty="0" smtClean="0"/>
              <a:t> be </a:t>
            </a:r>
            <a:r>
              <a:rPr lang="es-ES_tradnl" dirty="0" err="1" smtClean="0"/>
              <a:t>used</a:t>
            </a:r>
            <a:r>
              <a:rPr lang="es-ES_tradnl" dirty="0" smtClean="0"/>
              <a:t> </a:t>
            </a:r>
            <a:r>
              <a:rPr lang="es-ES_tradnl" dirty="0" err="1" smtClean="0"/>
              <a:t>instead</a:t>
            </a:r>
            <a:r>
              <a:rPr lang="es-ES_tradnl" dirty="0" smtClean="0"/>
              <a:t> in </a:t>
            </a:r>
            <a:r>
              <a:rPr lang="es-ES_tradnl" dirty="0" err="1" smtClean="0"/>
              <a:t>this</a:t>
            </a:r>
            <a:r>
              <a:rPr lang="es-ES_tradnl" dirty="0" smtClean="0"/>
              <a:t> </a:t>
            </a:r>
            <a:r>
              <a:rPr lang="es-ES_tradnl" dirty="0" err="1" smtClean="0"/>
              <a:t>sentence</a:t>
            </a:r>
            <a:r>
              <a:rPr lang="es-ES_tradnl" dirty="0" smtClean="0"/>
              <a:t>?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La muchacha es mi amiga.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2-2.200Q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130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Ella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2-2.200A</a:t>
            </a:r>
            <a:endParaRPr lang="en-US" dirty="0"/>
          </a:p>
        </p:txBody>
      </p:sp>
      <p:sp>
        <p:nvSpPr>
          <p:cNvPr id="256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895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What</a:t>
            </a:r>
            <a:r>
              <a:rPr lang="es-ES_tradnl" dirty="0" smtClean="0"/>
              <a:t> personal </a:t>
            </a:r>
            <a:r>
              <a:rPr lang="es-ES_tradnl" dirty="0" err="1" smtClean="0"/>
              <a:t>pronoun</a:t>
            </a:r>
            <a:r>
              <a:rPr lang="es-ES_tradnl" dirty="0" smtClean="0"/>
              <a:t> </a:t>
            </a:r>
            <a:r>
              <a:rPr lang="es-ES_tradnl" dirty="0" err="1" smtClean="0"/>
              <a:t>could</a:t>
            </a:r>
            <a:r>
              <a:rPr lang="es-ES_tradnl" dirty="0" smtClean="0"/>
              <a:t> be </a:t>
            </a:r>
            <a:r>
              <a:rPr lang="es-ES_tradnl" dirty="0" err="1" smtClean="0"/>
              <a:t>used</a:t>
            </a:r>
            <a:r>
              <a:rPr lang="es-ES_tradnl" dirty="0" smtClean="0"/>
              <a:t> </a:t>
            </a:r>
            <a:r>
              <a:rPr lang="es-ES_tradnl" dirty="0" err="1" smtClean="0"/>
              <a:t>instead</a:t>
            </a:r>
            <a:r>
              <a:rPr lang="es-ES_tradnl" dirty="0" smtClean="0"/>
              <a:t> in </a:t>
            </a:r>
            <a:r>
              <a:rPr lang="es-ES_tradnl" dirty="0" err="1" smtClean="0"/>
              <a:t>this</a:t>
            </a:r>
            <a:r>
              <a:rPr lang="es-ES_tradnl" dirty="0" smtClean="0"/>
              <a:t> </a:t>
            </a:r>
            <a:r>
              <a:rPr lang="es-ES_tradnl" dirty="0" err="1" smtClean="0"/>
              <a:t>sentence</a:t>
            </a:r>
            <a:r>
              <a:rPr lang="es-ES_tradnl" dirty="0" smtClean="0"/>
              <a:t>?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err="1" smtClean="0"/>
              <a:t>Sam</a:t>
            </a:r>
            <a:r>
              <a:rPr lang="es-ES_tradnl" dirty="0" smtClean="0"/>
              <a:t> y John son amigos.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2-2.400Q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122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Ellos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2-2.400A</a:t>
            </a:r>
            <a:endParaRPr lang="en-US" dirty="0"/>
          </a:p>
        </p:txBody>
      </p:sp>
      <p:sp>
        <p:nvSpPr>
          <p:cNvPr id="276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49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What</a:t>
            </a:r>
            <a:r>
              <a:rPr lang="es-ES_tradnl" dirty="0" smtClean="0"/>
              <a:t> personal </a:t>
            </a:r>
            <a:r>
              <a:rPr lang="es-ES_tradnl" dirty="0" err="1" smtClean="0"/>
              <a:t>pronoun</a:t>
            </a:r>
            <a:r>
              <a:rPr lang="es-ES_tradnl" dirty="0" smtClean="0"/>
              <a:t> </a:t>
            </a:r>
            <a:r>
              <a:rPr lang="es-ES_tradnl" dirty="0" err="1" smtClean="0"/>
              <a:t>could</a:t>
            </a:r>
            <a:r>
              <a:rPr lang="es-ES_tradnl" dirty="0" smtClean="0"/>
              <a:t> be </a:t>
            </a:r>
            <a:r>
              <a:rPr lang="es-ES_tradnl" dirty="0" err="1" smtClean="0"/>
              <a:t>used</a:t>
            </a:r>
            <a:r>
              <a:rPr lang="es-ES_tradnl" dirty="0" smtClean="0"/>
              <a:t> </a:t>
            </a:r>
            <a:r>
              <a:rPr lang="es-ES_tradnl" dirty="0" err="1" smtClean="0"/>
              <a:t>instead</a:t>
            </a:r>
            <a:r>
              <a:rPr lang="es-ES_tradnl" dirty="0" smtClean="0"/>
              <a:t> in </a:t>
            </a:r>
            <a:r>
              <a:rPr lang="es-ES_tradnl" dirty="0" err="1" smtClean="0"/>
              <a:t>this</a:t>
            </a:r>
            <a:r>
              <a:rPr lang="es-ES_tradnl" dirty="0" smtClean="0"/>
              <a:t> </a:t>
            </a:r>
            <a:r>
              <a:rPr lang="es-ES_tradnl" dirty="0" err="1" smtClean="0"/>
              <a:t>sentence</a:t>
            </a:r>
            <a:r>
              <a:rPr lang="es-ES_tradnl" dirty="0" smtClean="0"/>
              <a:t>?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Maribel, Anthony, y yo somos compañeros de clase.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2-2.600Q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419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Nosotros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2-2.600A</a:t>
            </a:r>
            <a:endParaRPr lang="en-US" dirty="0"/>
          </a:p>
        </p:txBody>
      </p:sp>
      <p:sp>
        <p:nvSpPr>
          <p:cNvPr id="2970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75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What</a:t>
            </a:r>
            <a:r>
              <a:rPr lang="es-ES_tradnl" dirty="0" smtClean="0"/>
              <a:t> personal </a:t>
            </a:r>
            <a:r>
              <a:rPr lang="es-ES_tradnl" dirty="0" err="1" smtClean="0"/>
              <a:t>pronoun</a:t>
            </a:r>
            <a:r>
              <a:rPr lang="es-ES_tradnl" dirty="0" smtClean="0"/>
              <a:t> </a:t>
            </a:r>
            <a:r>
              <a:rPr lang="es-ES_tradnl" dirty="0" err="1" smtClean="0"/>
              <a:t>could</a:t>
            </a:r>
            <a:r>
              <a:rPr lang="es-ES_tradnl" dirty="0" smtClean="0"/>
              <a:t> be </a:t>
            </a:r>
            <a:r>
              <a:rPr lang="es-ES_tradnl" dirty="0" err="1" smtClean="0"/>
              <a:t>used</a:t>
            </a:r>
            <a:r>
              <a:rPr lang="es-ES_tradnl" dirty="0" smtClean="0"/>
              <a:t> </a:t>
            </a:r>
            <a:r>
              <a:rPr lang="es-ES_tradnl" dirty="0" err="1" smtClean="0"/>
              <a:t>instead</a:t>
            </a:r>
            <a:r>
              <a:rPr lang="es-ES_tradnl" dirty="0" smtClean="0"/>
              <a:t> in </a:t>
            </a:r>
            <a:r>
              <a:rPr lang="es-ES_tradnl" dirty="0" err="1" smtClean="0"/>
              <a:t>this</a:t>
            </a:r>
            <a:r>
              <a:rPr lang="es-ES_tradnl" dirty="0" smtClean="0"/>
              <a:t> </a:t>
            </a:r>
            <a:r>
              <a:rPr lang="es-ES_tradnl" dirty="0" err="1" smtClean="0"/>
              <a:t>sentence</a:t>
            </a:r>
            <a:r>
              <a:rPr lang="es-ES_tradnl" dirty="0" smtClean="0"/>
              <a:t>?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err="1" smtClean="0"/>
              <a:t>Marissa</a:t>
            </a:r>
            <a:r>
              <a:rPr lang="es-ES_tradnl" dirty="0" smtClean="0"/>
              <a:t>, </a:t>
            </a:r>
            <a:r>
              <a:rPr lang="es-ES_tradnl" dirty="0" err="1" smtClean="0"/>
              <a:t>Joy</a:t>
            </a:r>
            <a:r>
              <a:rPr lang="es-ES_tradnl" dirty="0" smtClean="0"/>
              <a:t>, y tú sois de </a:t>
            </a:r>
            <a:r>
              <a:rPr lang="es-ES_tradnl" dirty="0" err="1" smtClean="0"/>
              <a:t>españa</a:t>
            </a:r>
            <a:r>
              <a:rPr lang="es-ES_tradnl" dirty="0" smtClean="0"/>
              <a:t>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2-2.800Q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058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What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are 2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ways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to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say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/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“</a:t>
            </a:r>
            <a:r>
              <a:rPr lang="es-ES_tradnl" dirty="0" err="1" smtClean="0">
                <a:ea typeface="ＭＳ Ｐゴシック" pitchFamily="23" charset="-128"/>
                <a:cs typeface="ＭＳ Ｐゴシック" pitchFamily="23" charset="-128"/>
              </a:rPr>
              <a:t>What’s</a:t>
            </a: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 up?”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1.300Q</a:t>
            </a:r>
          </a:p>
        </p:txBody>
      </p:sp>
    </p:spTree>
    <p:extLst>
      <p:ext uri="{BB962C8B-B14F-4D97-AF65-F5344CB8AC3E}">
        <p14:creationId xmlns:p14="http://schemas.microsoft.com/office/powerpoint/2010/main" val="3308953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Vosotras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2-2.800A</a:t>
            </a:r>
            <a:endParaRPr lang="en-US" dirty="0"/>
          </a:p>
        </p:txBody>
      </p:sp>
      <p:sp>
        <p:nvSpPr>
          <p:cNvPr id="3174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0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What</a:t>
            </a:r>
            <a:r>
              <a:rPr lang="es-ES_tradnl" dirty="0" smtClean="0"/>
              <a:t> personal </a:t>
            </a:r>
            <a:r>
              <a:rPr lang="es-ES_tradnl" dirty="0" err="1" smtClean="0"/>
              <a:t>pronoun</a:t>
            </a:r>
            <a:r>
              <a:rPr lang="es-ES_tradnl" dirty="0" smtClean="0"/>
              <a:t> </a:t>
            </a:r>
            <a:r>
              <a:rPr lang="es-ES_tradnl" dirty="0" err="1" smtClean="0"/>
              <a:t>could</a:t>
            </a:r>
            <a:r>
              <a:rPr lang="es-ES_tradnl" dirty="0" smtClean="0"/>
              <a:t> be </a:t>
            </a:r>
            <a:r>
              <a:rPr lang="es-ES_tradnl" dirty="0" err="1" smtClean="0"/>
              <a:t>used</a:t>
            </a:r>
            <a:r>
              <a:rPr lang="es-ES_tradnl" dirty="0" smtClean="0"/>
              <a:t> </a:t>
            </a:r>
            <a:r>
              <a:rPr lang="es-ES_tradnl" dirty="0" err="1" smtClean="0"/>
              <a:t>instead</a:t>
            </a:r>
            <a:r>
              <a:rPr lang="es-ES_tradnl" dirty="0" smtClean="0"/>
              <a:t> in </a:t>
            </a:r>
            <a:r>
              <a:rPr lang="es-ES_tradnl" dirty="0" err="1" smtClean="0"/>
              <a:t>this</a:t>
            </a:r>
            <a:r>
              <a:rPr lang="es-ES_tradnl" dirty="0" smtClean="0"/>
              <a:t> </a:t>
            </a:r>
            <a:r>
              <a:rPr lang="es-ES_tradnl" dirty="0" err="1" smtClean="0"/>
              <a:t>sentence</a:t>
            </a:r>
            <a:r>
              <a:rPr lang="es-ES_tradnl" dirty="0" smtClean="0"/>
              <a:t>?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¿Ramón, Samuel, y tú son compañeros de clase?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2-2.1000Q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891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Ustedes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2-2.1000A</a:t>
            </a:r>
            <a:endParaRPr lang="en-US" dirty="0"/>
          </a:p>
        </p:txBody>
      </p:sp>
      <p:sp>
        <p:nvSpPr>
          <p:cNvPr id="3379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1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¿Qué hora es?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1:05pm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2-3.200Q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529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Es la una y cinco de la tarde.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2-3.200A</a:t>
            </a:r>
            <a:endParaRPr lang="en-US" dirty="0"/>
          </a:p>
        </p:txBody>
      </p:sp>
      <p:sp>
        <p:nvSpPr>
          <p:cNvPr id="3584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53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¿Qué hora es?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7:15am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2-3.400Q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214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Son las siete y cuarto de la mañana.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2-3.400A</a:t>
            </a:r>
            <a:endParaRPr lang="en-US" dirty="0"/>
          </a:p>
        </p:txBody>
      </p:sp>
      <p:sp>
        <p:nvSpPr>
          <p:cNvPr id="378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83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¿Qué hora es?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8:40pm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2-3.600Q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341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Son las nueve menos veinte de la noche.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2-3.600A</a:t>
            </a:r>
            <a:endParaRPr lang="en-US" dirty="0"/>
          </a:p>
        </p:txBody>
      </p:sp>
      <p:sp>
        <p:nvSpPr>
          <p:cNvPr id="3994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87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¿Qué hora es?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12:00pm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2-3.800Q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203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¿Qué tal?</a:t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/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¿Qué pasa?</a:t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/>
            </a:r>
            <a:b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</a:br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¿Qué ondas?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1.300A</a:t>
            </a:r>
          </a:p>
        </p:txBody>
      </p:sp>
      <p:sp>
        <p:nvSpPr>
          <p:cNvPr id="194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710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Es mediodía.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2-3.800A</a:t>
            </a:r>
            <a:endParaRPr lang="en-US" dirty="0"/>
          </a:p>
        </p:txBody>
      </p:sp>
      <p:sp>
        <p:nvSpPr>
          <p:cNvPr id="419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46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¿Qué hora es?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4:35pm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2-3.1000Q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101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Son las cuatro menos veinticinco </a:t>
            </a:r>
            <a:br>
              <a:rPr lang="es-ES_tradnl" dirty="0" smtClean="0"/>
            </a:br>
            <a:r>
              <a:rPr lang="es-ES_tradnl" dirty="0" smtClean="0"/>
              <a:t>de la tarde.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2-3.1000A</a:t>
            </a:r>
            <a:endParaRPr lang="en-US" dirty="0"/>
          </a:p>
        </p:txBody>
      </p:sp>
      <p:sp>
        <p:nvSpPr>
          <p:cNvPr id="4403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10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Conjugate</a:t>
            </a:r>
            <a:r>
              <a:rPr lang="es-ES_tradnl" dirty="0" smtClean="0"/>
              <a:t> ser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correctly</a:t>
            </a:r>
            <a:r>
              <a:rPr lang="es-ES_tradnl" dirty="0" smtClean="0"/>
              <a:t> </a:t>
            </a:r>
            <a:r>
              <a:rPr lang="es-ES_tradnl" dirty="0" err="1" smtClean="0"/>
              <a:t>fill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blank</a:t>
            </a:r>
            <a:r>
              <a:rPr lang="es-ES_tradnl" dirty="0" smtClean="0"/>
              <a:t>.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Yo ________ de Hamilton.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2-4.200Q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031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soy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2-4.200A</a:t>
            </a:r>
            <a:endParaRPr lang="en-US" dirty="0"/>
          </a:p>
        </p:txBody>
      </p:sp>
      <p:sp>
        <p:nvSpPr>
          <p:cNvPr id="4608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13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Conjugate</a:t>
            </a:r>
            <a:r>
              <a:rPr lang="es-ES_tradnl" dirty="0" smtClean="0"/>
              <a:t> ser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correctly</a:t>
            </a:r>
            <a:r>
              <a:rPr lang="es-ES_tradnl" dirty="0" smtClean="0"/>
              <a:t> </a:t>
            </a:r>
            <a:r>
              <a:rPr lang="es-ES_tradnl" dirty="0" err="1" smtClean="0"/>
              <a:t>fill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blank</a:t>
            </a:r>
            <a:r>
              <a:rPr lang="es-ES_tradnl" dirty="0" smtClean="0"/>
              <a:t>.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Tú ________ un estudiante.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2-4.400Q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627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eres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2-4.400A</a:t>
            </a:r>
            <a:endParaRPr lang="en-US" dirty="0"/>
          </a:p>
        </p:txBody>
      </p:sp>
      <p:sp>
        <p:nvSpPr>
          <p:cNvPr id="481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96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Conjugate</a:t>
            </a:r>
            <a:r>
              <a:rPr lang="es-ES_tradnl" dirty="0" smtClean="0"/>
              <a:t> ser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correctly</a:t>
            </a:r>
            <a:r>
              <a:rPr lang="es-ES_tradnl" dirty="0" smtClean="0"/>
              <a:t> </a:t>
            </a:r>
            <a:r>
              <a:rPr lang="es-ES_tradnl" dirty="0" err="1" smtClean="0"/>
              <a:t>fill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blank</a:t>
            </a:r>
            <a:r>
              <a:rPr lang="es-ES_tradnl" dirty="0" smtClean="0"/>
              <a:t>.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Ella ________ mi amiga.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2-4.600Q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069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2-4.600A</a:t>
            </a:r>
            <a:endParaRPr lang="en-US" dirty="0"/>
          </a:p>
        </p:txBody>
      </p:sp>
      <p:sp>
        <p:nvSpPr>
          <p:cNvPr id="5018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99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Conjugate</a:t>
            </a:r>
            <a:r>
              <a:rPr lang="es-ES_tradnl" dirty="0" smtClean="0"/>
              <a:t> ser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correctly</a:t>
            </a:r>
            <a:r>
              <a:rPr lang="es-ES_tradnl" dirty="0" smtClean="0"/>
              <a:t> </a:t>
            </a:r>
            <a:r>
              <a:rPr lang="es-ES_tradnl" dirty="0" err="1" smtClean="0"/>
              <a:t>fill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blank</a:t>
            </a:r>
            <a:r>
              <a:rPr lang="es-ES_tradnl" dirty="0" smtClean="0"/>
              <a:t>.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Nosotras ________ compañeras de clase.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2-4.800Q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950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ea typeface="ＭＳ Ｐゴシック" pitchFamily="23" charset="-128"/>
                <a:cs typeface="ＭＳ Ｐゴシック" pitchFamily="23" charset="-128"/>
              </a:rPr>
              <a:t>Tengo que irme.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pitchFamily="23" charset="-128"/>
                <a:cs typeface="ＭＳ Ｐゴシック" pitchFamily="23" charset="-128"/>
              </a:rPr>
              <a:t>1.400Q</a:t>
            </a:r>
          </a:p>
        </p:txBody>
      </p:sp>
    </p:spTree>
    <p:extLst>
      <p:ext uri="{BB962C8B-B14F-4D97-AF65-F5344CB8AC3E}">
        <p14:creationId xmlns:p14="http://schemas.microsoft.com/office/powerpoint/2010/main" val="3162818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somos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2-4.800A</a:t>
            </a:r>
            <a:endParaRPr lang="en-US" dirty="0"/>
          </a:p>
        </p:txBody>
      </p:sp>
      <p:sp>
        <p:nvSpPr>
          <p:cNvPr id="522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4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Conjugate</a:t>
            </a:r>
            <a:r>
              <a:rPr lang="es-ES_tradnl" dirty="0" smtClean="0"/>
              <a:t> ser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correctly</a:t>
            </a:r>
            <a:r>
              <a:rPr lang="es-ES_tradnl" dirty="0" smtClean="0"/>
              <a:t> </a:t>
            </a:r>
            <a:r>
              <a:rPr lang="es-ES_tradnl" dirty="0" err="1" smtClean="0"/>
              <a:t>fill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blank</a:t>
            </a:r>
            <a:r>
              <a:rPr lang="es-ES_tradnl" dirty="0" smtClean="0"/>
              <a:t>.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Elizabeth y </a:t>
            </a:r>
            <a:r>
              <a:rPr lang="es-ES_tradnl" dirty="0" err="1" smtClean="0"/>
              <a:t>Rachelle</a:t>
            </a:r>
            <a:r>
              <a:rPr lang="es-ES_tradnl" dirty="0" smtClean="0"/>
              <a:t> ________ amigas.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2-4.1000Q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974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2-4.1000A</a:t>
            </a:r>
            <a:endParaRPr lang="en-US" dirty="0"/>
          </a:p>
        </p:txBody>
      </p:sp>
      <p:sp>
        <p:nvSpPr>
          <p:cNvPr id="542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13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Answer</a:t>
            </a:r>
            <a:r>
              <a:rPr lang="es-ES_tradnl" dirty="0" smtClean="0"/>
              <a:t> in </a:t>
            </a:r>
            <a:r>
              <a:rPr lang="es-ES_tradnl" dirty="0" err="1" smtClean="0"/>
              <a:t>Spanish</a:t>
            </a:r>
            <a:r>
              <a:rPr lang="es-ES_tradnl" dirty="0" smtClean="0"/>
              <a:t>: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¿Cómo te llamas?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2-5.200Q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465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Me llamo _________.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2-5.200A</a:t>
            </a:r>
            <a:endParaRPr lang="en-US" dirty="0"/>
          </a:p>
        </p:txBody>
      </p:sp>
      <p:sp>
        <p:nvSpPr>
          <p:cNvPr id="5632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89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Answer</a:t>
            </a:r>
            <a:r>
              <a:rPr lang="es-ES_tradnl" dirty="0" smtClean="0"/>
              <a:t> in </a:t>
            </a:r>
            <a:r>
              <a:rPr lang="es-ES_tradnl" dirty="0" err="1" smtClean="0"/>
              <a:t>Spanish</a:t>
            </a:r>
            <a:r>
              <a:rPr lang="es-ES_tradnl" dirty="0" smtClean="0"/>
              <a:t>: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¿Cómo estás?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2-5.400Q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181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Estoy ___________.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2-5.400A</a:t>
            </a:r>
            <a:endParaRPr lang="en-US" dirty="0"/>
          </a:p>
        </p:txBody>
      </p:sp>
      <p:sp>
        <p:nvSpPr>
          <p:cNvPr id="583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43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Answer</a:t>
            </a:r>
            <a:r>
              <a:rPr lang="es-ES_tradnl" dirty="0" smtClean="0"/>
              <a:t> in </a:t>
            </a:r>
            <a:r>
              <a:rPr lang="es-ES_tradnl" dirty="0" err="1" smtClean="0"/>
              <a:t>Spanish</a:t>
            </a:r>
            <a:r>
              <a:rPr lang="es-ES_tradnl" dirty="0" smtClean="0"/>
              <a:t>: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¿De dónde eres?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2-5.600Q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712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Soy de ___________.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2-5.600A</a:t>
            </a:r>
            <a:endParaRPr lang="en-US" dirty="0"/>
          </a:p>
        </p:txBody>
      </p:sp>
      <p:sp>
        <p:nvSpPr>
          <p:cNvPr id="6042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811838"/>
            <a:ext cx="1042988" cy="1042987"/>
          </a:xfrm>
          <a:prstGeom prst="actionButtonBeginning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09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Answer</a:t>
            </a:r>
            <a:r>
              <a:rPr lang="es-ES_tradnl" dirty="0" smtClean="0"/>
              <a:t> in </a:t>
            </a:r>
            <a:r>
              <a:rPr lang="es-ES_tradnl" dirty="0" err="1" smtClean="0"/>
              <a:t>Spanish</a:t>
            </a:r>
            <a:r>
              <a:rPr lang="es-ES_tradnl" dirty="0" smtClean="0"/>
              <a:t>: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¿Cuál es tu teléfono?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2-5.800Q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962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yper's Template">
  <a:themeElements>
    <a:clrScheme name="">
      <a:dk1>
        <a:srgbClr val="808080"/>
      </a:dk1>
      <a:lt1>
        <a:srgbClr val="FFFFFF"/>
      </a:lt1>
      <a:dk2>
        <a:srgbClr val="000099"/>
      </a:dk2>
      <a:lt2>
        <a:srgbClr val="FFFFFF"/>
      </a:lt2>
      <a:accent1>
        <a:srgbClr val="00CC99"/>
      </a:accent1>
      <a:accent2>
        <a:srgbClr val="3333CC"/>
      </a:accent2>
      <a:accent3>
        <a:srgbClr val="AAAACA"/>
      </a:accent3>
      <a:accent4>
        <a:srgbClr val="DADADA"/>
      </a:accent4>
      <a:accent5>
        <a:srgbClr val="AAE2CA"/>
      </a:accent5>
      <a:accent6>
        <a:srgbClr val="2D2DB9"/>
      </a:accent6>
      <a:hlink>
        <a:srgbClr val="FFFFFF"/>
      </a:hlink>
      <a:folHlink>
        <a:srgbClr val="003399"/>
      </a:folHlink>
    </a:clrScheme>
    <a:fontScheme name="Pyper's Templat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7" charset="0"/>
          </a:defRPr>
        </a:defPPr>
      </a:lstStyle>
    </a:lnDef>
  </a:objectDefaults>
  <a:extraClrSchemeLst>
    <a:extraClrScheme>
      <a:clrScheme name="Pyper'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yper's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yper's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yper's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yper's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yper's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yper's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Pyper's Template</Template>
  <TotalTime>1961</TotalTime>
  <Words>730</Words>
  <Application>Microsoft Macintosh PowerPoint</Application>
  <PresentationFormat>On-screen Show (4:3)</PresentationFormat>
  <Paragraphs>262</Paragraphs>
  <Slides>102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102</vt:i4>
      </vt:variant>
    </vt:vector>
  </HeadingPairs>
  <TitlesOfParts>
    <vt:vector size="103" baseType="lpstr">
      <vt:lpstr>Pyper's Template</vt:lpstr>
      <vt:lpstr>PowerPoint Presentation</vt:lpstr>
      <vt:lpstr>PowerPoint Presentation</vt:lpstr>
      <vt:lpstr>To whom would you ask, “Cómo está usted?</vt:lpstr>
      <vt:lpstr>Adult (formal)</vt:lpstr>
      <vt:lpstr>What does this mean?  ¡Hasta mañana!</vt:lpstr>
      <vt:lpstr>See you tomorrow</vt:lpstr>
      <vt:lpstr>What are 2 ways to say “What’s up?”</vt:lpstr>
      <vt:lpstr>¿Qué tal?  ¿Qué pasa?  ¿Qué ondas?</vt:lpstr>
      <vt:lpstr>Tengo que irme.</vt:lpstr>
      <vt:lpstr>I have to go.</vt:lpstr>
      <vt:lpstr>What should you say  after someone says “Mucho gusto” or  “Encantado/a”?</vt:lpstr>
      <vt:lpstr>Igualmente.</vt:lpstr>
      <vt:lpstr>miércoles,   ____________,   viernes</vt:lpstr>
      <vt:lpstr>jueves</vt:lpstr>
      <vt:lpstr>julio,  _____________,  septiembre</vt:lpstr>
      <vt:lpstr>agosto</vt:lpstr>
      <vt:lpstr>Translate:  It is Sunday, November 1.</vt:lpstr>
      <vt:lpstr>Es domingo, el primero de noviembre</vt:lpstr>
      <vt:lpstr>How do you ask,  “What is the date today?”</vt:lpstr>
      <vt:lpstr>¿Qué fecha es hoy?</vt:lpstr>
      <vt:lpstr>What season is this:  invierno</vt:lpstr>
      <vt:lpstr>winter</vt:lpstr>
      <vt:lpstr>What is the subject?  Martha es mi amiga.</vt:lpstr>
      <vt:lpstr>Martha</vt:lpstr>
      <vt:lpstr>What is the verb?  Mis compañeras de clase son mis amigas.</vt:lpstr>
      <vt:lpstr>son</vt:lpstr>
      <vt:lpstr>In this sentence, is “soy” a subject or verb?  Yo soy estudiante.</vt:lpstr>
      <vt:lpstr>verb</vt:lpstr>
      <vt:lpstr>What is the subject?  Ella es la amiga de Joel.</vt:lpstr>
      <vt:lpstr>Ella</vt:lpstr>
      <vt:lpstr>What is the verb?  Son las tres y media.</vt:lpstr>
      <vt:lpstr>Son</vt:lpstr>
      <vt:lpstr>How do you say fifteen in Spanish?</vt:lpstr>
      <vt:lpstr>quince</vt:lpstr>
      <vt:lpstr>What number is treinta y cuatro?</vt:lpstr>
      <vt:lpstr>34</vt:lpstr>
      <vt:lpstr>How do you say seventeen in Spanish?</vt:lpstr>
      <vt:lpstr>diecisiete</vt:lpstr>
      <vt:lpstr>What number is noventa y nueve.</vt:lpstr>
      <vt:lpstr>99</vt:lpstr>
      <vt:lpstr>How do you say “fifty” in Spanish?</vt:lpstr>
      <vt:lpstr>Cincuenta</vt:lpstr>
      <vt:lpstr>What letter is “erre”?</vt:lpstr>
      <vt:lpstr>RR</vt:lpstr>
      <vt:lpstr>What letter is “ge”?</vt:lpstr>
      <vt:lpstr>G</vt:lpstr>
      <vt:lpstr>What letter is “cu”?</vt:lpstr>
      <vt:lpstr>Q</vt:lpstr>
      <vt:lpstr>What letter is “hache”? </vt:lpstr>
      <vt:lpstr>H</vt:lpstr>
      <vt:lpstr>What letter is “equis”?</vt:lpstr>
      <vt:lpstr>X</vt:lpstr>
      <vt:lpstr>Which word needs an accent and where?  - mediodia - medianoche</vt:lpstr>
      <vt:lpstr>mediodía</vt:lpstr>
      <vt:lpstr>Which word needs an accent and where?  - muy bien - mas o menos</vt:lpstr>
      <vt:lpstr>más o menos</vt:lpstr>
      <vt:lpstr>Which phrase needs  an accent and where?  - La fecha es el cinco de agosto. - ¿De donde eres?</vt:lpstr>
      <vt:lpstr>¿De dónde eres?</vt:lpstr>
      <vt:lpstr>Which phrase needs an accent and where?  - ¿Y tu? - Tengo que irme.</vt:lpstr>
      <vt:lpstr>¿Y tú?</vt:lpstr>
      <vt:lpstr>Which phrase needs  TWO accents and where?  - ¿Como estas? - ¿Que fecha es hoy?</vt:lpstr>
      <vt:lpstr>¿Cómo estás?</vt:lpstr>
      <vt:lpstr>What personal pronoun could be used instead in this sentence?  La muchacha es mi amiga.</vt:lpstr>
      <vt:lpstr>Ella</vt:lpstr>
      <vt:lpstr>What personal pronoun could be used instead in this sentence?  Sam y John son amigos.</vt:lpstr>
      <vt:lpstr>Ellos</vt:lpstr>
      <vt:lpstr>What personal pronoun could be used instead in this sentence?  Maribel, Anthony, y yo somos compañeros de clase.</vt:lpstr>
      <vt:lpstr>Nosotros</vt:lpstr>
      <vt:lpstr>What personal pronoun could be used instead in this sentence?  Marissa, Joy, y tú sois de españa.</vt:lpstr>
      <vt:lpstr>Vosotras</vt:lpstr>
      <vt:lpstr>What personal pronoun could be used instead in this sentence?  ¿Ramón, Samuel, y tú son compañeros de clase?</vt:lpstr>
      <vt:lpstr>Ustedes</vt:lpstr>
      <vt:lpstr>¿Qué hora es?  1:05pm</vt:lpstr>
      <vt:lpstr>Es la una y cinco de la tarde.</vt:lpstr>
      <vt:lpstr>¿Qué hora es?  7:15am</vt:lpstr>
      <vt:lpstr>Son las siete y cuarto de la mañana.</vt:lpstr>
      <vt:lpstr>¿Qué hora es?  8:40pm</vt:lpstr>
      <vt:lpstr>Son las nueve menos veinte de la noche.</vt:lpstr>
      <vt:lpstr>¿Qué hora es?  12:00pm</vt:lpstr>
      <vt:lpstr>Es mediodía.</vt:lpstr>
      <vt:lpstr>¿Qué hora es?  4:35pm</vt:lpstr>
      <vt:lpstr>Son las cuatro menos veinticinco  de la tarde.</vt:lpstr>
      <vt:lpstr>Conjugate ser to correctly fill in the blank.  Yo ________ de Hamilton.</vt:lpstr>
      <vt:lpstr>soy</vt:lpstr>
      <vt:lpstr>Conjugate ser to correctly fill in the blank.  Tú ________ un estudiante.</vt:lpstr>
      <vt:lpstr>eres</vt:lpstr>
      <vt:lpstr>Conjugate ser to correctly fill in the blank.  Ella ________ mi amiga.</vt:lpstr>
      <vt:lpstr>es</vt:lpstr>
      <vt:lpstr>Conjugate ser to correctly fill in the blank.  Nosotras ________ compañeras de clase.</vt:lpstr>
      <vt:lpstr>somos</vt:lpstr>
      <vt:lpstr>Conjugate ser to correctly fill in the blank.  Elizabeth y Rachelle ________ amigas.</vt:lpstr>
      <vt:lpstr>son</vt:lpstr>
      <vt:lpstr>Answer in Spanish:  ¿Cómo te llamas?</vt:lpstr>
      <vt:lpstr>Me llamo _________.</vt:lpstr>
      <vt:lpstr>Answer in Spanish:  ¿Cómo estás?</vt:lpstr>
      <vt:lpstr>Estoy ___________.</vt:lpstr>
      <vt:lpstr>Answer in Spanish:  ¿De dónde eres?</vt:lpstr>
      <vt:lpstr>Soy de ___________.</vt:lpstr>
      <vt:lpstr>Answer in Spanish:  ¿Cuál es tu teléfono?</vt:lpstr>
      <vt:lpstr>Mi teléfono es __________.</vt:lpstr>
      <vt:lpstr>¿Cuál es tu correo electrónico?</vt:lpstr>
      <vt:lpstr>Mi correo electrónico es _________________.</vt:lpstr>
    </vt:vector>
  </TitlesOfParts>
  <Company>Calvin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mpyper</dc:creator>
  <cp:lastModifiedBy>Rachel Goorhouse</cp:lastModifiedBy>
  <cp:revision>36</cp:revision>
  <cp:lastPrinted>2011-10-24T12:34:58Z</cp:lastPrinted>
  <dcterms:created xsi:type="dcterms:W3CDTF">2011-10-26T16:35:40Z</dcterms:created>
  <dcterms:modified xsi:type="dcterms:W3CDTF">2012-10-24T13:12:59Z</dcterms:modified>
</cp:coreProperties>
</file>