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00" r:id="rId3"/>
    <p:sldId id="257" r:id="rId4"/>
    <p:sldId id="258" r:id="rId5"/>
    <p:sldId id="259" r:id="rId6"/>
    <p:sldId id="260" r:id="rId7"/>
    <p:sldId id="261" r:id="rId8"/>
    <p:sldId id="262" r:id="rId9"/>
    <p:sldId id="296" r:id="rId10"/>
    <p:sldId id="297" r:id="rId11"/>
    <p:sldId id="298" r:id="rId12"/>
    <p:sldId id="299" r:id="rId13"/>
    <p:sldId id="301" r:id="rId14"/>
    <p:sldId id="302" r:id="rId15"/>
    <p:sldId id="304" r:id="rId16"/>
    <p:sldId id="305" r:id="rId17"/>
    <p:sldId id="306" r:id="rId18"/>
    <p:sldId id="307" r:id="rId19"/>
    <p:sldId id="308" r:id="rId20"/>
    <p:sldId id="309" r:id="rId21"/>
    <p:sldId id="311" r:id="rId22"/>
    <p:sldId id="312" r:id="rId23"/>
    <p:sldId id="265" r:id="rId24"/>
    <p:sldId id="266" r:id="rId25"/>
    <p:sldId id="267" r:id="rId26"/>
    <p:sldId id="295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4" d="100"/>
          <a:sy n="74" d="100"/>
        </p:scale>
        <p:origin x="-85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50D65-C64D-44FB-9152-4CC2DE0C9198}" type="datetime1">
              <a:rPr lang="en-US" smtClean="0"/>
              <a:pPr/>
              <a:t>10/24/12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35EB0-D091-417E-ACD5-D65E1C7D8524}" type="datetime1">
              <a:rPr lang="en-US" smtClean="0"/>
              <a:pPr/>
              <a:t>10/24/12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A09F9-C7D6-4C52-A7E8-5101239A0BA2}" type="datetime1">
              <a:rPr lang="en-US" smtClean="0"/>
              <a:pPr/>
              <a:t>10/24/12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E64A4-35FB-42B6-9183-2C0CE0E36649}" type="datetime1">
              <a:rPr lang="en-US" smtClean="0"/>
              <a:pPr/>
              <a:t>10/24/12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683B9-6ECA-47FA-93CF-B124A0FAC208}" type="datetime1">
              <a:rPr lang="en-US" smtClean="0"/>
              <a:pPr/>
              <a:t>10/24/12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FF66B-9476-4BB3-85E9-E01854F07F90}" type="datetime1">
              <a:rPr lang="en-US" smtClean="0"/>
              <a:pPr/>
              <a:t>10/24/12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23FBD-8F7D-4F85-8085-67BFDB05CB71}" type="datetime1">
              <a:rPr lang="en-US" smtClean="0"/>
              <a:pPr/>
              <a:t>10/24/12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D789A-1220-4441-8676-44A034051BFD}" type="datetime1">
              <a:rPr lang="en-US" smtClean="0"/>
              <a:pPr/>
              <a:t>10/24/12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8A266-E364-4B5E-98DD-432668182E1E}" type="datetime1">
              <a:rPr lang="en-US" smtClean="0"/>
              <a:pPr/>
              <a:t>10/24/12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F2040-9975-4642-A906-1DF87F8BE202}" type="datetime1">
              <a:rPr lang="en-US" smtClean="0"/>
              <a:pPr/>
              <a:t>10/24/12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52B4A-BA08-4841-AB08-A0D822ABC34D}" type="datetime1">
              <a:rPr lang="en-US" smtClean="0"/>
              <a:pPr/>
              <a:t>10/24/12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75D48070-6A81-47D0-9810-1540B9FEFF61}" type="datetime1">
              <a:rPr lang="en-US" smtClean="0"/>
              <a:pPr/>
              <a:t>10/24/12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La </a:t>
            </a:r>
            <a:r>
              <a:rPr lang="en-US" dirty="0" err="1" smtClean="0"/>
              <a:t>conversación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Capítulo</a:t>
            </a:r>
            <a:r>
              <a:rPr lang="en-US" dirty="0"/>
              <a:t> 1</a:t>
            </a:r>
          </a:p>
        </p:txBody>
      </p:sp>
    </p:spTree>
    <p:extLst>
      <p:ext uri="{BB962C8B-B14F-4D97-AF65-F5344CB8AC3E}">
        <p14:creationId xmlns:p14="http://schemas.microsoft.com/office/powerpoint/2010/main" val="13780637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94722" y="781600"/>
            <a:ext cx="7772196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4400" dirty="0"/>
              <a:t>B</a:t>
            </a:r>
            <a:r>
              <a:rPr lang="en-US" sz="4400" dirty="0" smtClean="0"/>
              <a:t>: ¿</a:t>
            </a:r>
            <a:r>
              <a:rPr lang="en-US" sz="4400" dirty="0" err="1" smtClean="0"/>
              <a:t>Cuándo</a:t>
            </a:r>
            <a:r>
              <a:rPr lang="en-US" sz="4400" dirty="0" smtClean="0"/>
              <a:t> </a:t>
            </a:r>
            <a:r>
              <a:rPr lang="en-US" sz="4400" dirty="0" err="1" smtClean="0"/>
              <a:t>es</a:t>
            </a:r>
            <a:r>
              <a:rPr lang="en-US" sz="4400" dirty="0" smtClean="0"/>
              <a:t> </a:t>
            </a:r>
            <a:r>
              <a:rPr lang="en-US" sz="4400" dirty="0" err="1" smtClean="0"/>
              <a:t>tu</a:t>
            </a:r>
            <a:r>
              <a:rPr lang="en-US" sz="4400" dirty="0" smtClean="0"/>
              <a:t> </a:t>
            </a:r>
            <a:r>
              <a:rPr lang="en-US" sz="4400" dirty="0" err="1" smtClean="0"/>
              <a:t>cumpleaños</a:t>
            </a:r>
            <a:r>
              <a:rPr lang="en-US" sz="4400" dirty="0" smtClean="0"/>
              <a:t>?</a:t>
            </a:r>
          </a:p>
          <a:p>
            <a:pPr algn="ctr">
              <a:buNone/>
            </a:pPr>
            <a:endParaRPr lang="en-US" sz="4400" dirty="0" smtClean="0"/>
          </a:p>
          <a:p>
            <a:pPr algn="ctr">
              <a:buNone/>
            </a:pPr>
            <a:r>
              <a:rPr lang="en-US" sz="4400" dirty="0"/>
              <a:t>A</a:t>
            </a:r>
            <a:r>
              <a:rPr lang="en-US" sz="4400" dirty="0" smtClean="0"/>
              <a:t>: </a:t>
            </a:r>
            <a:r>
              <a:rPr lang="en-US" sz="4400" dirty="0" err="1" smtClean="0"/>
              <a:t>Es</a:t>
            </a:r>
            <a:r>
              <a:rPr lang="en-US" sz="4400" dirty="0" smtClean="0"/>
              <a:t> el ________ de _________</a:t>
            </a:r>
          </a:p>
          <a:p>
            <a:pPr>
              <a:buNone/>
            </a:pPr>
            <a:r>
              <a:rPr lang="en-US" sz="3200" dirty="0" smtClean="0"/>
              <a:t>		     (</a:t>
            </a:r>
            <a:r>
              <a:rPr lang="en-US" sz="3200" dirty="0" err="1" smtClean="0"/>
              <a:t>número</a:t>
            </a:r>
            <a:r>
              <a:rPr lang="en-US" sz="3200" dirty="0" smtClean="0"/>
              <a:t>)		   (</a:t>
            </a:r>
            <a:r>
              <a:rPr lang="en-US" sz="3200" dirty="0" err="1" smtClean="0"/>
              <a:t>mes</a:t>
            </a:r>
            <a:r>
              <a:rPr lang="en-US" sz="3200" dirty="0" smtClean="0"/>
              <a:t>)</a:t>
            </a:r>
          </a:p>
          <a:p>
            <a:pPr algn="ctr">
              <a:buNone/>
            </a:pPr>
            <a:r>
              <a:rPr lang="en-US" sz="4400" dirty="0" smtClean="0"/>
              <a:t>¿Y </a:t>
            </a:r>
            <a:r>
              <a:rPr lang="en-US" sz="4400" dirty="0" err="1" smtClean="0"/>
              <a:t>tú</a:t>
            </a:r>
            <a:r>
              <a:rPr lang="en-US" sz="4400" dirty="0" smtClean="0"/>
              <a:t>?</a:t>
            </a:r>
          </a:p>
          <a:p>
            <a:pPr algn="ctr">
              <a:buNone/>
            </a:pPr>
            <a:endParaRPr lang="en-US" sz="4400" dirty="0" smtClean="0"/>
          </a:p>
          <a:p>
            <a:pPr algn="ctr">
              <a:buNone/>
            </a:pPr>
            <a:r>
              <a:rPr lang="en-US" sz="4400" dirty="0"/>
              <a:t>B</a:t>
            </a:r>
            <a:r>
              <a:rPr lang="en-US" sz="4400" dirty="0" smtClean="0"/>
              <a:t>: </a:t>
            </a:r>
            <a:r>
              <a:rPr lang="en-US" sz="4400" dirty="0" err="1"/>
              <a:t>Es</a:t>
            </a:r>
            <a:r>
              <a:rPr lang="en-US" sz="4400" dirty="0"/>
              <a:t> el ________ de _________</a:t>
            </a:r>
          </a:p>
          <a:p>
            <a:pPr>
              <a:buNone/>
            </a:pPr>
            <a:r>
              <a:rPr lang="en-US" sz="3200" dirty="0"/>
              <a:t>		     (</a:t>
            </a:r>
            <a:r>
              <a:rPr lang="en-US" sz="3200" dirty="0" err="1"/>
              <a:t>número</a:t>
            </a:r>
            <a:r>
              <a:rPr lang="en-US" sz="3200" dirty="0"/>
              <a:t>)		   (</a:t>
            </a:r>
            <a:r>
              <a:rPr lang="en-US" sz="3200" dirty="0" err="1"/>
              <a:t>mes</a:t>
            </a:r>
            <a:r>
              <a:rPr lang="en-US" sz="3200" dirty="0"/>
              <a:t>)</a:t>
            </a:r>
          </a:p>
          <a:p>
            <a:pPr algn="ctr">
              <a:buNone/>
            </a:pPr>
            <a:endParaRPr lang="en-US" sz="4400" dirty="0" smtClean="0"/>
          </a:p>
        </p:txBody>
      </p:sp>
    </p:spTree>
    <p:extLst>
      <p:ext uri="{BB962C8B-B14F-4D97-AF65-F5344CB8AC3E}">
        <p14:creationId xmlns:p14="http://schemas.microsoft.com/office/powerpoint/2010/main" val="6228809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94722" y="781600"/>
            <a:ext cx="7772196" cy="4154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4400" dirty="0"/>
              <a:t>A</a:t>
            </a:r>
            <a:r>
              <a:rPr lang="en-US" sz="4400" dirty="0" smtClean="0"/>
              <a:t>: ¿</a:t>
            </a:r>
            <a:r>
              <a:rPr lang="en-US" sz="4400" dirty="0" err="1" smtClean="0"/>
              <a:t>Cómo</a:t>
            </a:r>
            <a:r>
              <a:rPr lang="en-US" sz="4400" dirty="0" smtClean="0"/>
              <a:t> se </a:t>
            </a:r>
            <a:r>
              <a:rPr lang="en-US" sz="4400" dirty="0" err="1" smtClean="0"/>
              <a:t>escribe</a:t>
            </a:r>
            <a:r>
              <a:rPr lang="en-US" sz="4400" dirty="0" smtClean="0"/>
              <a:t> </a:t>
            </a:r>
            <a:r>
              <a:rPr lang="en-US" sz="4400" dirty="0" err="1" smtClean="0"/>
              <a:t>tu</a:t>
            </a:r>
            <a:r>
              <a:rPr lang="en-US" sz="4400" dirty="0" smtClean="0"/>
              <a:t> </a:t>
            </a:r>
            <a:r>
              <a:rPr lang="en-US" sz="4400" dirty="0" err="1" smtClean="0"/>
              <a:t>nombre</a:t>
            </a:r>
            <a:r>
              <a:rPr lang="en-US" sz="4400" dirty="0" smtClean="0"/>
              <a:t>?</a:t>
            </a:r>
          </a:p>
          <a:p>
            <a:pPr algn="ctr">
              <a:buNone/>
            </a:pPr>
            <a:endParaRPr lang="en-US" sz="4400" dirty="0" smtClean="0"/>
          </a:p>
          <a:p>
            <a:pPr algn="ctr">
              <a:buNone/>
            </a:pPr>
            <a:r>
              <a:rPr lang="en-US" sz="4400" dirty="0"/>
              <a:t>B</a:t>
            </a:r>
            <a:r>
              <a:rPr lang="en-US" sz="4400" dirty="0" smtClean="0"/>
              <a:t>: </a:t>
            </a:r>
            <a:r>
              <a:rPr lang="en-US" sz="4400" dirty="0" err="1" smtClean="0"/>
              <a:t>Es</a:t>
            </a:r>
            <a:r>
              <a:rPr lang="en-US" sz="4400" dirty="0" smtClean="0"/>
              <a:t> ____________________</a:t>
            </a:r>
          </a:p>
          <a:p>
            <a:pPr algn="ctr">
              <a:buNone/>
            </a:pPr>
            <a:r>
              <a:rPr lang="en-US" sz="4400" dirty="0" smtClean="0"/>
              <a:t>¿Y </a:t>
            </a:r>
            <a:r>
              <a:rPr lang="en-US" sz="4400" dirty="0" err="1" smtClean="0"/>
              <a:t>tú</a:t>
            </a:r>
            <a:r>
              <a:rPr lang="en-US" sz="4400" dirty="0" smtClean="0"/>
              <a:t>?</a:t>
            </a:r>
          </a:p>
          <a:p>
            <a:pPr algn="ctr">
              <a:buNone/>
            </a:pPr>
            <a:endParaRPr lang="en-US" sz="4400" dirty="0" smtClean="0"/>
          </a:p>
          <a:p>
            <a:pPr algn="ctr">
              <a:buNone/>
            </a:pPr>
            <a:r>
              <a:rPr lang="en-US" sz="4400" dirty="0"/>
              <a:t>A</a:t>
            </a:r>
            <a:r>
              <a:rPr lang="en-US" sz="4400" dirty="0" smtClean="0"/>
              <a:t>: </a:t>
            </a:r>
            <a:r>
              <a:rPr lang="en-US" sz="4400" dirty="0" err="1"/>
              <a:t>Es</a:t>
            </a:r>
            <a:r>
              <a:rPr lang="en-US" sz="4400" dirty="0"/>
              <a:t> </a:t>
            </a:r>
            <a:r>
              <a:rPr lang="en-US" sz="4400" dirty="0" smtClean="0"/>
              <a:t>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9242326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14913" y="781600"/>
            <a:ext cx="8255775" cy="4154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4400" dirty="0"/>
              <a:t>B</a:t>
            </a:r>
            <a:r>
              <a:rPr lang="en-US" sz="4400" dirty="0" smtClean="0"/>
              <a:t>: ¿</a:t>
            </a:r>
            <a:r>
              <a:rPr lang="en-US" sz="4400" dirty="0" err="1" smtClean="0"/>
              <a:t>Cúal</a:t>
            </a:r>
            <a:r>
              <a:rPr lang="en-US" sz="4400" dirty="0" smtClean="0"/>
              <a:t> </a:t>
            </a:r>
            <a:r>
              <a:rPr lang="en-US" sz="4400" dirty="0" err="1" smtClean="0"/>
              <a:t>es</a:t>
            </a:r>
            <a:r>
              <a:rPr lang="en-US" sz="4400" dirty="0" smtClean="0"/>
              <a:t> </a:t>
            </a:r>
            <a:r>
              <a:rPr lang="en-US" sz="4400" dirty="0" err="1" smtClean="0"/>
              <a:t>tu</a:t>
            </a:r>
            <a:r>
              <a:rPr lang="en-US" sz="4400" dirty="0" smtClean="0"/>
              <a:t> </a:t>
            </a:r>
            <a:r>
              <a:rPr lang="en-US" sz="4400" dirty="0" err="1" smtClean="0"/>
              <a:t>correo</a:t>
            </a:r>
            <a:r>
              <a:rPr lang="en-US" sz="4400" dirty="0" smtClean="0"/>
              <a:t> </a:t>
            </a:r>
            <a:r>
              <a:rPr lang="en-US" sz="4400" dirty="0" err="1" smtClean="0"/>
              <a:t>electrónico</a:t>
            </a:r>
            <a:r>
              <a:rPr lang="en-US" sz="4400" dirty="0" smtClean="0"/>
              <a:t>?</a:t>
            </a:r>
          </a:p>
          <a:p>
            <a:pPr algn="ctr">
              <a:buNone/>
            </a:pPr>
            <a:endParaRPr lang="en-US" sz="4400" dirty="0" smtClean="0"/>
          </a:p>
          <a:p>
            <a:pPr algn="ctr">
              <a:buNone/>
            </a:pPr>
            <a:r>
              <a:rPr lang="en-US" sz="4400" dirty="0"/>
              <a:t>A</a:t>
            </a:r>
            <a:r>
              <a:rPr lang="en-US" sz="4400" dirty="0" smtClean="0"/>
              <a:t>: </a:t>
            </a:r>
            <a:r>
              <a:rPr lang="en-US" sz="4400" dirty="0" err="1" smtClean="0"/>
              <a:t>Es</a:t>
            </a:r>
            <a:r>
              <a:rPr lang="en-US" sz="4400" dirty="0" smtClean="0"/>
              <a:t> _____________________</a:t>
            </a:r>
          </a:p>
          <a:p>
            <a:pPr algn="ctr">
              <a:buNone/>
            </a:pPr>
            <a:r>
              <a:rPr lang="en-US" sz="4400" dirty="0" smtClean="0"/>
              <a:t>¿Y </a:t>
            </a:r>
            <a:r>
              <a:rPr lang="en-US" sz="4400" dirty="0" err="1" smtClean="0"/>
              <a:t>tú</a:t>
            </a:r>
            <a:r>
              <a:rPr lang="en-US" sz="4400" dirty="0" smtClean="0"/>
              <a:t>?</a:t>
            </a:r>
          </a:p>
          <a:p>
            <a:pPr algn="ctr">
              <a:buNone/>
            </a:pPr>
            <a:endParaRPr lang="en-US" sz="4400" dirty="0" smtClean="0"/>
          </a:p>
          <a:p>
            <a:pPr algn="ctr">
              <a:buNone/>
            </a:pPr>
            <a:r>
              <a:rPr lang="en-US" sz="4400" dirty="0"/>
              <a:t>B</a:t>
            </a:r>
            <a:r>
              <a:rPr lang="en-US" sz="4400" dirty="0" smtClean="0"/>
              <a:t>: </a:t>
            </a:r>
            <a:r>
              <a:rPr lang="en-US" sz="4400" dirty="0" err="1"/>
              <a:t>Es</a:t>
            </a:r>
            <a:r>
              <a:rPr lang="en-US" sz="4400" dirty="0"/>
              <a:t> _____________________</a:t>
            </a:r>
            <a:endParaRPr lang="en-US" sz="4400" dirty="0" smtClean="0"/>
          </a:p>
        </p:txBody>
      </p:sp>
    </p:spTree>
    <p:extLst>
      <p:ext uri="{BB962C8B-B14F-4D97-AF65-F5344CB8AC3E}">
        <p14:creationId xmlns:p14="http://schemas.microsoft.com/office/powerpoint/2010/main" val="9242326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Conversaci</a:t>
            </a:r>
            <a:r>
              <a:rPr lang="en-US" dirty="0" err="1" smtClean="0"/>
              <a:t>ó</a:t>
            </a:r>
            <a:r>
              <a:rPr lang="en-US" dirty="0" err="1" smtClean="0"/>
              <a:t>n</a:t>
            </a:r>
            <a:r>
              <a:rPr lang="en-US" dirty="0" smtClean="0"/>
              <a:t> formal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10913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24982" y="998712"/>
            <a:ext cx="7609371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4400" dirty="0"/>
              <a:t>B</a:t>
            </a:r>
            <a:r>
              <a:rPr lang="en-US" sz="4400" dirty="0" smtClean="0"/>
              <a:t>: </a:t>
            </a:r>
            <a:r>
              <a:rPr lang="en-US" sz="4400" dirty="0" err="1" smtClean="0"/>
              <a:t>Hola</a:t>
            </a:r>
            <a:r>
              <a:rPr lang="en-US" sz="4400" dirty="0" smtClean="0"/>
              <a:t>, ¡Buenos </a:t>
            </a:r>
            <a:r>
              <a:rPr lang="en-US" sz="4400" dirty="0" err="1" smtClean="0"/>
              <a:t>días</a:t>
            </a:r>
            <a:r>
              <a:rPr lang="en-US" sz="4400" dirty="0" smtClean="0"/>
              <a:t>!</a:t>
            </a:r>
          </a:p>
          <a:p>
            <a:pPr algn="ctr">
              <a:buNone/>
            </a:pPr>
            <a:endParaRPr lang="en-US" sz="4400" dirty="0" smtClean="0"/>
          </a:p>
          <a:p>
            <a:pPr algn="ctr">
              <a:buNone/>
            </a:pPr>
            <a:r>
              <a:rPr lang="en-US" sz="4400" dirty="0"/>
              <a:t>A</a:t>
            </a:r>
            <a:r>
              <a:rPr lang="en-US" sz="4400" dirty="0" smtClean="0"/>
              <a:t>: ¡Buenos </a:t>
            </a:r>
            <a:r>
              <a:rPr lang="en-US" sz="4400" dirty="0" err="1" smtClean="0"/>
              <a:t>días</a:t>
            </a:r>
            <a:r>
              <a:rPr lang="en-US" sz="4400" dirty="0" smtClean="0"/>
              <a:t>!</a:t>
            </a:r>
          </a:p>
          <a:p>
            <a:pPr algn="ctr">
              <a:buNone/>
            </a:pPr>
            <a:endParaRPr lang="en-US" sz="2000" dirty="0" smtClean="0"/>
          </a:p>
          <a:p>
            <a:pPr algn="ctr">
              <a:buNone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5572417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24982" y="650209"/>
            <a:ext cx="7609371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4400" dirty="0" smtClean="0"/>
              <a:t>A: ¿</a:t>
            </a:r>
            <a:r>
              <a:rPr lang="en-US" sz="4400" dirty="0" err="1" smtClean="0"/>
              <a:t>Cómo</a:t>
            </a:r>
            <a:r>
              <a:rPr lang="en-US" sz="4400" dirty="0" smtClean="0"/>
              <a:t> </a:t>
            </a:r>
            <a:r>
              <a:rPr lang="en-US" sz="4400" dirty="0"/>
              <a:t>s</a:t>
            </a:r>
            <a:r>
              <a:rPr lang="en-US" sz="4400" dirty="0" smtClean="0"/>
              <a:t>e llama </a:t>
            </a:r>
            <a:r>
              <a:rPr lang="en-US" sz="4400" dirty="0" err="1" smtClean="0"/>
              <a:t>usted</a:t>
            </a:r>
            <a:r>
              <a:rPr lang="en-US" sz="4400" dirty="0" smtClean="0"/>
              <a:t>?</a:t>
            </a:r>
          </a:p>
          <a:p>
            <a:pPr algn="ctr">
              <a:buNone/>
            </a:pPr>
            <a:endParaRPr lang="en-US" sz="4400" dirty="0" smtClean="0"/>
          </a:p>
          <a:p>
            <a:pPr algn="ctr">
              <a:buNone/>
            </a:pPr>
            <a:r>
              <a:rPr lang="en-US" sz="4400" dirty="0" smtClean="0"/>
              <a:t>B: Me </a:t>
            </a:r>
            <a:r>
              <a:rPr lang="en-US" sz="4400" dirty="0" err="1" smtClean="0"/>
              <a:t>llamo</a:t>
            </a:r>
            <a:r>
              <a:rPr lang="en-US" sz="4400" dirty="0" smtClean="0"/>
              <a:t> _____________.</a:t>
            </a:r>
          </a:p>
          <a:p>
            <a:pPr algn="ctr">
              <a:buNone/>
            </a:pPr>
            <a:r>
              <a:rPr lang="en-US" sz="4400" dirty="0" smtClean="0"/>
              <a:t>¿Y </a:t>
            </a:r>
            <a:r>
              <a:rPr lang="en-US" sz="4400" dirty="0" err="1" smtClean="0"/>
              <a:t>usted</a:t>
            </a:r>
            <a:r>
              <a:rPr lang="en-US" sz="4400" dirty="0" smtClean="0"/>
              <a:t>?</a:t>
            </a:r>
          </a:p>
          <a:p>
            <a:pPr algn="ctr">
              <a:buNone/>
            </a:pPr>
            <a:endParaRPr lang="en-US" sz="2000" dirty="0" smtClean="0"/>
          </a:p>
          <a:p>
            <a:pPr algn="ctr">
              <a:buNone/>
            </a:pPr>
            <a:r>
              <a:rPr lang="en-US" sz="4400" dirty="0" smtClean="0"/>
              <a:t>A: Me </a:t>
            </a:r>
            <a:r>
              <a:rPr lang="en-US" sz="4400" dirty="0" err="1" smtClean="0"/>
              <a:t>llamo</a:t>
            </a:r>
            <a:r>
              <a:rPr lang="en-US" sz="4400" dirty="0" smtClean="0"/>
              <a:t> ____________.</a:t>
            </a:r>
          </a:p>
          <a:p>
            <a:pPr algn="ctr">
              <a:buNone/>
            </a:pPr>
            <a:endParaRPr lang="en-US" sz="4400" dirty="0" smtClean="0"/>
          </a:p>
        </p:txBody>
      </p:sp>
    </p:spTree>
    <p:extLst>
      <p:ext uri="{BB962C8B-B14F-4D97-AF65-F5344CB8AC3E}">
        <p14:creationId xmlns:p14="http://schemas.microsoft.com/office/powerpoint/2010/main" val="25025262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24982" y="1005471"/>
            <a:ext cx="7609371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4400" dirty="0" smtClean="0"/>
              <a:t>B: Mucho gusto. / </a:t>
            </a:r>
            <a:r>
              <a:rPr lang="en-US" sz="4400" dirty="0" err="1" smtClean="0"/>
              <a:t>Encantado(a</a:t>
            </a:r>
            <a:r>
              <a:rPr lang="en-US" sz="4400" dirty="0" smtClean="0"/>
              <a:t>).</a:t>
            </a:r>
          </a:p>
          <a:p>
            <a:pPr algn="ctr">
              <a:buNone/>
            </a:pPr>
            <a:endParaRPr lang="en-US" sz="4400" dirty="0" smtClean="0"/>
          </a:p>
          <a:p>
            <a:pPr algn="ctr">
              <a:buNone/>
            </a:pPr>
            <a:r>
              <a:rPr lang="en-US" sz="4400" dirty="0" smtClean="0"/>
              <a:t>A: </a:t>
            </a:r>
            <a:r>
              <a:rPr lang="en-US" sz="4400" dirty="0" err="1" smtClean="0"/>
              <a:t>Igualmente</a:t>
            </a:r>
            <a:r>
              <a:rPr lang="en-US" sz="4400" dirty="0" smtClean="0"/>
              <a:t>.</a:t>
            </a:r>
          </a:p>
          <a:p>
            <a:pPr algn="ctr">
              <a:buNone/>
            </a:pPr>
            <a:endParaRPr lang="en-US" sz="4400" dirty="0" smtClean="0"/>
          </a:p>
          <a:p>
            <a:pPr algn="ctr">
              <a:buNone/>
            </a:pPr>
            <a:endParaRPr lang="en-US" sz="4400" dirty="0" smtClean="0"/>
          </a:p>
        </p:txBody>
      </p:sp>
    </p:spTree>
    <p:extLst>
      <p:ext uri="{BB962C8B-B14F-4D97-AF65-F5344CB8AC3E}">
        <p14:creationId xmlns:p14="http://schemas.microsoft.com/office/powerpoint/2010/main" val="31238045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94722" y="434222"/>
            <a:ext cx="7772196" cy="6186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4400" dirty="0" smtClean="0"/>
              <a:t>A: ¿</a:t>
            </a:r>
            <a:r>
              <a:rPr lang="en-US" sz="4400" dirty="0" err="1" smtClean="0"/>
              <a:t>Cómo</a:t>
            </a:r>
            <a:r>
              <a:rPr lang="en-US" sz="4400" dirty="0" smtClean="0"/>
              <a:t> </a:t>
            </a:r>
            <a:r>
              <a:rPr lang="en-US" sz="4400" dirty="0" err="1" smtClean="0"/>
              <a:t>está</a:t>
            </a:r>
            <a:r>
              <a:rPr lang="en-US" sz="4400" dirty="0" smtClean="0"/>
              <a:t> </a:t>
            </a:r>
            <a:r>
              <a:rPr lang="en-US" sz="4400" dirty="0" err="1" smtClean="0"/>
              <a:t>usted</a:t>
            </a:r>
            <a:r>
              <a:rPr lang="en-US" sz="4400" dirty="0" smtClean="0"/>
              <a:t>?</a:t>
            </a:r>
          </a:p>
          <a:p>
            <a:pPr algn="ctr">
              <a:buNone/>
            </a:pPr>
            <a:endParaRPr lang="en-US" sz="4400" dirty="0" smtClean="0"/>
          </a:p>
          <a:p>
            <a:pPr algn="ctr">
              <a:buNone/>
            </a:pPr>
            <a:r>
              <a:rPr lang="en-US" sz="4400" dirty="0" smtClean="0"/>
              <a:t>B: </a:t>
            </a:r>
            <a:r>
              <a:rPr lang="en-US" sz="4400" dirty="0" err="1" smtClean="0"/>
              <a:t>Estoy</a:t>
            </a:r>
            <a:r>
              <a:rPr lang="en-US" sz="4400" dirty="0" smtClean="0"/>
              <a:t> _______________.</a:t>
            </a:r>
          </a:p>
          <a:p>
            <a:pPr algn="ctr">
              <a:buNone/>
            </a:pPr>
            <a:r>
              <a:rPr lang="en-US" sz="4400" dirty="0" smtClean="0"/>
              <a:t>¿Y </a:t>
            </a:r>
            <a:r>
              <a:rPr lang="en-US" sz="4400" dirty="0" err="1" smtClean="0"/>
              <a:t>usted</a:t>
            </a:r>
            <a:r>
              <a:rPr lang="en-US" sz="4400" dirty="0" smtClean="0"/>
              <a:t>?</a:t>
            </a:r>
          </a:p>
          <a:p>
            <a:pPr algn="ctr">
              <a:buNone/>
            </a:pPr>
            <a:endParaRPr lang="en-US" sz="4400" dirty="0" smtClean="0"/>
          </a:p>
          <a:p>
            <a:pPr algn="ctr">
              <a:buNone/>
            </a:pPr>
            <a:r>
              <a:rPr lang="en-US" sz="4400" dirty="0" smtClean="0"/>
              <a:t>A: </a:t>
            </a:r>
            <a:r>
              <a:rPr lang="en-US" sz="4400" dirty="0" err="1" smtClean="0"/>
              <a:t>Estoy</a:t>
            </a:r>
            <a:r>
              <a:rPr lang="en-US" sz="4400" dirty="0" smtClean="0"/>
              <a:t> _______________.</a:t>
            </a:r>
          </a:p>
          <a:p>
            <a:pPr algn="ctr">
              <a:buNone/>
            </a:pPr>
            <a:endParaRPr lang="en-US" sz="4400" dirty="0" smtClean="0"/>
          </a:p>
          <a:p>
            <a:pPr algn="ctr">
              <a:buNone/>
            </a:pPr>
            <a:r>
              <a:rPr lang="en-US" sz="4400" dirty="0" smtClean="0"/>
              <a:t>(</a:t>
            </a:r>
            <a:r>
              <a:rPr lang="en-US" sz="4400" dirty="0" err="1" smtClean="0"/>
              <a:t>bien</a:t>
            </a:r>
            <a:r>
              <a:rPr lang="en-US" sz="4400" dirty="0" smtClean="0"/>
              <a:t>, regular, </a:t>
            </a:r>
            <a:r>
              <a:rPr lang="en-US" sz="4400" dirty="0" err="1" smtClean="0"/>
              <a:t>más</a:t>
            </a:r>
            <a:r>
              <a:rPr lang="en-US" sz="4400" dirty="0" smtClean="0"/>
              <a:t> </a:t>
            </a:r>
            <a:r>
              <a:rPr lang="en-US" sz="4400" dirty="0" err="1" smtClean="0"/>
              <a:t>o</a:t>
            </a:r>
            <a:r>
              <a:rPr lang="en-US" sz="4400" dirty="0" smtClean="0"/>
              <a:t> </a:t>
            </a:r>
            <a:r>
              <a:rPr lang="en-US" sz="4400" dirty="0" err="1" smtClean="0"/>
              <a:t>menos</a:t>
            </a:r>
            <a:r>
              <a:rPr lang="en-US" sz="4400" dirty="0" smtClean="0"/>
              <a:t>, mal)</a:t>
            </a:r>
          </a:p>
          <a:p>
            <a:pPr algn="ctr">
              <a:buNone/>
            </a:pPr>
            <a:endParaRPr lang="en-US" sz="4400" dirty="0" smtClean="0"/>
          </a:p>
        </p:txBody>
      </p:sp>
    </p:spTree>
    <p:extLst>
      <p:ext uri="{BB962C8B-B14F-4D97-AF65-F5344CB8AC3E}">
        <p14:creationId xmlns:p14="http://schemas.microsoft.com/office/powerpoint/2010/main" val="40850861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94722" y="781600"/>
            <a:ext cx="7772196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4400" dirty="0"/>
              <a:t>B</a:t>
            </a:r>
            <a:r>
              <a:rPr lang="en-US" sz="4400" dirty="0" smtClean="0"/>
              <a:t>: ¿De </a:t>
            </a:r>
            <a:r>
              <a:rPr lang="en-US" sz="4400" dirty="0" err="1" smtClean="0"/>
              <a:t>dónde</a:t>
            </a:r>
            <a:r>
              <a:rPr lang="en-US" sz="4400" dirty="0" smtClean="0"/>
              <a:t> </a:t>
            </a:r>
            <a:r>
              <a:rPr lang="en-US" sz="4400" dirty="0" err="1" smtClean="0"/>
              <a:t>es</a:t>
            </a:r>
            <a:r>
              <a:rPr lang="en-US" sz="4400" dirty="0" smtClean="0"/>
              <a:t> </a:t>
            </a:r>
            <a:r>
              <a:rPr lang="en-US" sz="4400" dirty="0" err="1" smtClean="0"/>
              <a:t>usted</a:t>
            </a:r>
            <a:r>
              <a:rPr lang="en-US" sz="4400" dirty="0" smtClean="0"/>
              <a:t>?</a:t>
            </a:r>
          </a:p>
          <a:p>
            <a:pPr algn="ctr">
              <a:buNone/>
            </a:pPr>
            <a:endParaRPr lang="en-US" sz="4400" dirty="0" smtClean="0"/>
          </a:p>
          <a:p>
            <a:pPr algn="ctr">
              <a:buNone/>
            </a:pPr>
            <a:r>
              <a:rPr lang="en-US" sz="4400" dirty="0" smtClean="0"/>
              <a:t>A: Soy de _____________.</a:t>
            </a:r>
          </a:p>
          <a:p>
            <a:pPr algn="ctr">
              <a:buNone/>
            </a:pPr>
            <a:r>
              <a:rPr lang="en-US" sz="4400" dirty="0" smtClean="0"/>
              <a:t>¿Y </a:t>
            </a:r>
            <a:r>
              <a:rPr lang="en-US" sz="4400" dirty="0" err="1" smtClean="0"/>
              <a:t>usted</a:t>
            </a:r>
            <a:r>
              <a:rPr lang="en-US" sz="4400" dirty="0" smtClean="0"/>
              <a:t>?</a:t>
            </a:r>
          </a:p>
          <a:p>
            <a:pPr algn="ctr">
              <a:buNone/>
            </a:pPr>
            <a:endParaRPr lang="en-US" sz="4400" dirty="0" smtClean="0"/>
          </a:p>
          <a:p>
            <a:pPr algn="ctr">
              <a:buNone/>
            </a:pPr>
            <a:r>
              <a:rPr lang="en-US" sz="4400" dirty="0" smtClean="0"/>
              <a:t>B: Soy de _______________.</a:t>
            </a:r>
          </a:p>
          <a:p>
            <a:pPr algn="ctr">
              <a:buNone/>
            </a:pPr>
            <a:endParaRPr lang="en-US" sz="4400" dirty="0" smtClean="0"/>
          </a:p>
        </p:txBody>
      </p:sp>
    </p:spTree>
    <p:extLst>
      <p:ext uri="{BB962C8B-B14F-4D97-AF65-F5344CB8AC3E}">
        <p14:creationId xmlns:p14="http://schemas.microsoft.com/office/powerpoint/2010/main" val="10792271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</a:t>
            </a:r>
            <a:r>
              <a:rPr lang="en-US" dirty="0" err="1" smtClean="0"/>
              <a:t>ás</a:t>
            </a:r>
            <a:r>
              <a:rPr lang="en-US" dirty="0" smtClean="0"/>
              <a:t> </a:t>
            </a:r>
            <a:r>
              <a:rPr lang="en-US" dirty="0" err="1" smtClean="0"/>
              <a:t>preguntas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61346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Conversaci</a:t>
            </a:r>
            <a:r>
              <a:rPr lang="en-US" dirty="0" err="1" smtClean="0"/>
              <a:t>ó</a:t>
            </a:r>
            <a:r>
              <a:rPr lang="en-US" dirty="0" err="1" smtClean="0"/>
              <a:t>n</a:t>
            </a:r>
            <a:r>
              <a:rPr lang="en-US" dirty="0" smtClean="0"/>
              <a:t> informal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33523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94722" y="781600"/>
            <a:ext cx="777219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4400" dirty="0" smtClean="0"/>
              <a:t>A: ¿</a:t>
            </a:r>
            <a:r>
              <a:rPr lang="en-US" sz="4400" dirty="0" err="1" smtClean="0"/>
              <a:t>Qué</a:t>
            </a:r>
            <a:r>
              <a:rPr lang="en-US" sz="4400" dirty="0" smtClean="0"/>
              <a:t> </a:t>
            </a:r>
            <a:r>
              <a:rPr lang="en-US" sz="4400" dirty="0" err="1" smtClean="0"/>
              <a:t>día</a:t>
            </a:r>
            <a:r>
              <a:rPr lang="en-US" sz="4400" dirty="0" smtClean="0"/>
              <a:t> </a:t>
            </a:r>
            <a:r>
              <a:rPr lang="en-US" sz="4400" dirty="0" err="1" smtClean="0"/>
              <a:t>es</a:t>
            </a:r>
            <a:r>
              <a:rPr lang="en-US" sz="4400" dirty="0" smtClean="0"/>
              <a:t> hoy?</a:t>
            </a:r>
          </a:p>
          <a:p>
            <a:pPr algn="ctr">
              <a:buNone/>
            </a:pPr>
            <a:endParaRPr lang="en-US" sz="4400" dirty="0" smtClean="0"/>
          </a:p>
          <a:p>
            <a:pPr algn="ctr">
              <a:buNone/>
            </a:pPr>
            <a:r>
              <a:rPr lang="en-US" sz="4400" dirty="0" smtClean="0"/>
              <a:t>B: Hoy </a:t>
            </a:r>
            <a:r>
              <a:rPr lang="en-US" sz="4400" dirty="0" err="1" smtClean="0"/>
              <a:t>es</a:t>
            </a:r>
            <a:r>
              <a:rPr lang="en-US" sz="4400" dirty="0" smtClean="0"/>
              <a:t> _____________.</a:t>
            </a:r>
          </a:p>
          <a:p>
            <a:pPr algn="ctr">
              <a:buNone/>
            </a:pPr>
            <a:r>
              <a:rPr lang="en-US" sz="2800" dirty="0" smtClean="0"/>
              <a:t>					(</a:t>
            </a:r>
            <a:r>
              <a:rPr lang="en-US" sz="2800" dirty="0" err="1" smtClean="0"/>
              <a:t>día</a:t>
            </a:r>
            <a:r>
              <a:rPr lang="en-US" sz="2800" dirty="0" smtClean="0"/>
              <a:t> de la </a:t>
            </a:r>
            <a:r>
              <a:rPr lang="en-US" sz="2800" dirty="0" err="1" smtClean="0"/>
              <a:t>semana</a:t>
            </a:r>
            <a:r>
              <a:rPr lang="en-US" sz="280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2271476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94722" y="781600"/>
            <a:ext cx="795582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4400" dirty="0"/>
              <a:t>B</a:t>
            </a:r>
            <a:r>
              <a:rPr lang="en-US" sz="4400" dirty="0" smtClean="0"/>
              <a:t>: ¿</a:t>
            </a:r>
            <a:r>
              <a:rPr lang="en-US" sz="4400" dirty="0" err="1" smtClean="0"/>
              <a:t>Qué</a:t>
            </a:r>
            <a:r>
              <a:rPr lang="en-US" sz="4400" dirty="0" smtClean="0"/>
              <a:t> </a:t>
            </a:r>
            <a:r>
              <a:rPr lang="en-US" sz="4400" dirty="0" err="1" smtClean="0"/>
              <a:t>fecha</a:t>
            </a:r>
            <a:r>
              <a:rPr lang="en-US" sz="4400" dirty="0" smtClean="0"/>
              <a:t> </a:t>
            </a:r>
            <a:r>
              <a:rPr lang="en-US" sz="4400" dirty="0" err="1" smtClean="0"/>
              <a:t>es</a:t>
            </a:r>
            <a:r>
              <a:rPr lang="en-US" sz="4400" dirty="0" smtClean="0"/>
              <a:t> hoy?</a:t>
            </a:r>
          </a:p>
          <a:p>
            <a:pPr algn="ctr">
              <a:buNone/>
            </a:pPr>
            <a:endParaRPr lang="en-US" sz="4400" dirty="0" smtClean="0"/>
          </a:p>
          <a:p>
            <a:pPr algn="ctr">
              <a:buNone/>
            </a:pPr>
            <a:r>
              <a:rPr lang="en-US" sz="4400" dirty="0"/>
              <a:t>A</a:t>
            </a:r>
            <a:r>
              <a:rPr lang="en-US" sz="4400" dirty="0" smtClean="0"/>
              <a:t>: </a:t>
            </a:r>
            <a:r>
              <a:rPr lang="en-US" sz="4400" dirty="0" err="1" smtClean="0"/>
              <a:t>Es</a:t>
            </a:r>
            <a:r>
              <a:rPr lang="en-US" sz="4400" dirty="0" smtClean="0"/>
              <a:t> el ________ de _________.</a:t>
            </a:r>
          </a:p>
          <a:p>
            <a:pPr>
              <a:buNone/>
            </a:pPr>
            <a:r>
              <a:rPr lang="en-US" sz="3200" dirty="0" smtClean="0"/>
              <a:t>		     (</a:t>
            </a:r>
            <a:r>
              <a:rPr lang="en-US" sz="3200" dirty="0" err="1" smtClean="0"/>
              <a:t>número</a:t>
            </a:r>
            <a:r>
              <a:rPr lang="en-US" sz="3200" dirty="0" smtClean="0"/>
              <a:t>)		   (</a:t>
            </a:r>
            <a:r>
              <a:rPr lang="en-US" sz="3200" dirty="0" err="1" smtClean="0"/>
              <a:t>mes</a:t>
            </a:r>
            <a:r>
              <a:rPr lang="en-US" sz="3200" dirty="0" smtClean="0"/>
              <a:t>)</a:t>
            </a:r>
          </a:p>
          <a:p>
            <a:pPr algn="ctr">
              <a:buNone/>
            </a:pPr>
            <a:endParaRPr lang="en-US" sz="4400" dirty="0" smtClean="0"/>
          </a:p>
        </p:txBody>
      </p:sp>
    </p:spTree>
    <p:extLst>
      <p:ext uri="{BB962C8B-B14F-4D97-AF65-F5344CB8AC3E}">
        <p14:creationId xmlns:p14="http://schemas.microsoft.com/office/powerpoint/2010/main" val="10608359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2077" y="781600"/>
            <a:ext cx="8118465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4400" dirty="0"/>
              <a:t>A</a:t>
            </a:r>
            <a:r>
              <a:rPr lang="en-US" sz="4400" dirty="0" smtClean="0"/>
              <a:t>: ¿</a:t>
            </a:r>
            <a:r>
              <a:rPr lang="en-US" sz="4400" dirty="0" err="1" smtClean="0"/>
              <a:t>Qué</a:t>
            </a:r>
            <a:r>
              <a:rPr lang="en-US" sz="4400" dirty="0" smtClean="0"/>
              <a:t> </a:t>
            </a:r>
            <a:r>
              <a:rPr lang="en-US" sz="4400" dirty="0" err="1" smtClean="0"/>
              <a:t>hora</a:t>
            </a:r>
            <a:r>
              <a:rPr lang="en-US" sz="4400" dirty="0" smtClean="0"/>
              <a:t> </a:t>
            </a:r>
            <a:r>
              <a:rPr lang="en-US" sz="4400" dirty="0" err="1" smtClean="0"/>
              <a:t>es</a:t>
            </a:r>
            <a:r>
              <a:rPr lang="en-US" sz="4400" dirty="0" smtClean="0"/>
              <a:t>?</a:t>
            </a:r>
          </a:p>
          <a:p>
            <a:pPr algn="ctr">
              <a:buNone/>
            </a:pPr>
            <a:endParaRPr lang="en-US" sz="4400" dirty="0" smtClean="0"/>
          </a:p>
          <a:p>
            <a:pPr algn="ctr">
              <a:buNone/>
            </a:pPr>
            <a:r>
              <a:rPr lang="en-US" sz="4400" dirty="0"/>
              <a:t>B</a:t>
            </a:r>
            <a:r>
              <a:rPr lang="en-US" sz="4400" dirty="0" smtClean="0"/>
              <a:t>: </a:t>
            </a:r>
            <a:r>
              <a:rPr lang="en-US" sz="4400" dirty="0" err="1" smtClean="0"/>
              <a:t>Es</a:t>
            </a:r>
            <a:r>
              <a:rPr lang="en-US" sz="4400" dirty="0" smtClean="0"/>
              <a:t> la / Son </a:t>
            </a:r>
            <a:r>
              <a:rPr lang="en-US" sz="4400" dirty="0" err="1" smtClean="0"/>
              <a:t>las</a:t>
            </a:r>
            <a:r>
              <a:rPr lang="en-US" sz="4400" dirty="0" smtClean="0"/>
              <a:t> _____________.</a:t>
            </a:r>
          </a:p>
          <a:p>
            <a:pPr>
              <a:buNone/>
            </a:pPr>
            <a:r>
              <a:rPr lang="en-US" sz="3200" dirty="0" smtClean="0"/>
              <a:t>		</a:t>
            </a:r>
          </a:p>
          <a:p>
            <a:pPr>
              <a:buNone/>
            </a:pPr>
            <a:r>
              <a:rPr lang="en-US" sz="3200" dirty="0" smtClean="0"/>
              <a:t>	…de la </a:t>
            </a:r>
            <a:r>
              <a:rPr lang="en-US" sz="3200" dirty="0" err="1" smtClean="0"/>
              <a:t>mañana</a:t>
            </a: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	…de la </a:t>
            </a:r>
            <a:r>
              <a:rPr lang="en-US" sz="3200" dirty="0" err="1" smtClean="0"/>
              <a:t>tarde</a:t>
            </a: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	…de la </a:t>
            </a:r>
            <a:r>
              <a:rPr lang="en-US" sz="3200" dirty="0" err="1" smtClean="0"/>
              <a:t>noche</a:t>
            </a:r>
            <a:endParaRPr lang="en-US" sz="4400" dirty="0" smtClean="0"/>
          </a:p>
        </p:txBody>
      </p:sp>
    </p:spTree>
    <p:extLst>
      <p:ext uri="{BB962C8B-B14F-4D97-AF65-F5344CB8AC3E}">
        <p14:creationId xmlns:p14="http://schemas.microsoft.com/office/powerpoint/2010/main" val="30201052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94722" y="597056"/>
            <a:ext cx="7772196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4400" dirty="0" smtClean="0"/>
              <a:t>B: ¿</a:t>
            </a:r>
            <a:r>
              <a:rPr lang="en-US" sz="4400" dirty="0" err="1" smtClean="0"/>
              <a:t>Quién</a:t>
            </a:r>
            <a:r>
              <a:rPr lang="en-US" sz="4400" dirty="0" smtClean="0"/>
              <a:t> </a:t>
            </a:r>
            <a:r>
              <a:rPr lang="en-US" sz="4400" dirty="0" err="1" smtClean="0"/>
              <a:t>es</a:t>
            </a:r>
            <a:r>
              <a:rPr lang="en-US" sz="4400" dirty="0" smtClean="0"/>
              <a:t> </a:t>
            </a:r>
            <a:r>
              <a:rPr lang="en-US" sz="4400" dirty="0" err="1" smtClean="0"/>
              <a:t>él/ella</a:t>
            </a:r>
            <a:r>
              <a:rPr lang="en-US" sz="4400" dirty="0" smtClean="0"/>
              <a:t>?</a:t>
            </a:r>
          </a:p>
          <a:p>
            <a:pPr algn="ctr">
              <a:buNone/>
            </a:pPr>
            <a:endParaRPr lang="en-US" sz="4400" dirty="0" smtClean="0"/>
          </a:p>
          <a:p>
            <a:pPr algn="ctr">
              <a:buNone/>
            </a:pPr>
            <a:r>
              <a:rPr lang="en-US" sz="4400" dirty="0"/>
              <a:t>A</a:t>
            </a:r>
            <a:r>
              <a:rPr lang="en-US" sz="4400" dirty="0" smtClean="0"/>
              <a:t>: </a:t>
            </a:r>
            <a:r>
              <a:rPr lang="en-US" sz="4400" dirty="0" err="1" smtClean="0"/>
              <a:t>Él</a:t>
            </a:r>
            <a:r>
              <a:rPr lang="en-US" sz="4400" dirty="0" smtClean="0"/>
              <a:t>/Ella </a:t>
            </a:r>
            <a:r>
              <a:rPr lang="en-US" sz="4400" dirty="0" err="1" smtClean="0"/>
              <a:t>es</a:t>
            </a:r>
            <a:r>
              <a:rPr lang="en-US" sz="4400" dirty="0" smtClean="0"/>
              <a:t> ______________.</a:t>
            </a:r>
          </a:p>
          <a:p>
            <a:pPr algn="ctr">
              <a:buNone/>
            </a:pPr>
            <a:endParaRPr lang="en-US" sz="4400" dirty="0" smtClean="0"/>
          </a:p>
          <a:p>
            <a:pPr algn="ctr">
              <a:buNone/>
            </a:pPr>
            <a:r>
              <a:rPr lang="en-US" sz="4400" dirty="0" smtClean="0"/>
              <a:t>(mi amigo/a, mi </a:t>
            </a:r>
            <a:r>
              <a:rPr lang="en-US" sz="4400" dirty="0" err="1" smtClean="0"/>
              <a:t>profesor</a:t>
            </a:r>
            <a:r>
              <a:rPr lang="en-US" sz="4400" dirty="0" smtClean="0"/>
              <a:t>/a, un </a:t>
            </a:r>
            <a:r>
              <a:rPr lang="en-US" sz="4400" dirty="0" err="1" smtClean="0"/>
              <a:t>compañero</a:t>
            </a:r>
            <a:r>
              <a:rPr lang="en-US" sz="4400" dirty="0" smtClean="0"/>
              <a:t> de </a:t>
            </a:r>
            <a:r>
              <a:rPr lang="en-US" sz="4400" dirty="0" err="1" smtClean="0"/>
              <a:t>clase</a:t>
            </a:r>
            <a:r>
              <a:rPr lang="en-US" sz="4400" dirty="0" smtClean="0"/>
              <a:t>, </a:t>
            </a:r>
            <a:r>
              <a:rPr lang="en-US" sz="4400" dirty="0" err="1" smtClean="0"/>
              <a:t>una</a:t>
            </a:r>
            <a:r>
              <a:rPr lang="en-US" sz="4400" dirty="0" smtClean="0"/>
              <a:t> </a:t>
            </a:r>
            <a:r>
              <a:rPr lang="en-US" sz="4400" dirty="0" err="1" smtClean="0"/>
              <a:t>compañera</a:t>
            </a:r>
            <a:r>
              <a:rPr lang="en-US" sz="4400" dirty="0" smtClean="0"/>
              <a:t> de </a:t>
            </a:r>
            <a:r>
              <a:rPr lang="en-US" sz="4400" dirty="0" err="1" smtClean="0"/>
              <a:t>clase</a:t>
            </a:r>
            <a:r>
              <a:rPr lang="en-US" sz="4400" dirty="0" smtClean="0"/>
              <a:t>)</a:t>
            </a:r>
          </a:p>
          <a:p>
            <a:pPr algn="ctr">
              <a:buNone/>
            </a:pPr>
            <a:endParaRPr lang="en-US" sz="4400" dirty="0" smtClean="0"/>
          </a:p>
        </p:txBody>
      </p:sp>
    </p:spTree>
    <p:extLst>
      <p:ext uri="{BB962C8B-B14F-4D97-AF65-F5344CB8AC3E}">
        <p14:creationId xmlns:p14="http://schemas.microsoft.com/office/powerpoint/2010/main" val="30053207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77603" y="673045"/>
            <a:ext cx="842741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4400" dirty="0"/>
              <a:t>A</a:t>
            </a:r>
            <a:r>
              <a:rPr lang="en-US" sz="4400" dirty="0" smtClean="0"/>
              <a:t>: </a:t>
            </a:r>
            <a:r>
              <a:rPr lang="en-US" sz="4400" dirty="0" err="1" smtClean="0"/>
              <a:t>Éste</a:t>
            </a:r>
            <a:r>
              <a:rPr lang="en-US" sz="4400" dirty="0" smtClean="0"/>
              <a:t> </a:t>
            </a:r>
            <a:r>
              <a:rPr lang="en-US" sz="4400" dirty="0" err="1" smtClean="0"/>
              <a:t>es</a:t>
            </a:r>
            <a:r>
              <a:rPr lang="en-US" sz="4400" dirty="0" smtClean="0"/>
              <a:t> __________. </a:t>
            </a:r>
          </a:p>
          <a:p>
            <a:pPr algn="ctr">
              <a:buNone/>
            </a:pPr>
            <a:endParaRPr lang="en-US" sz="4400" dirty="0"/>
          </a:p>
          <a:p>
            <a:pPr algn="ctr">
              <a:buNone/>
            </a:pPr>
            <a:r>
              <a:rPr lang="en-US" sz="4400" dirty="0" smtClean="0"/>
              <a:t>B: Mucho gusto.  </a:t>
            </a:r>
            <a:r>
              <a:rPr lang="en-US" sz="4400" dirty="0" err="1" smtClean="0"/>
              <a:t>Ésta</a:t>
            </a:r>
            <a:r>
              <a:rPr lang="en-US" sz="4400" dirty="0" smtClean="0"/>
              <a:t> </a:t>
            </a:r>
            <a:r>
              <a:rPr lang="en-US" sz="4400" dirty="0" err="1" smtClean="0"/>
              <a:t>es</a:t>
            </a:r>
            <a:r>
              <a:rPr lang="en-US" sz="4400" dirty="0" smtClean="0"/>
              <a:t> ________.</a:t>
            </a:r>
          </a:p>
          <a:p>
            <a:pPr algn="ctr">
              <a:buNone/>
            </a:pPr>
            <a:endParaRPr lang="en-US" sz="4400" dirty="0" smtClean="0"/>
          </a:p>
          <a:p>
            <a:pPr algn="ctr">
              <a:buNone/>
            </a:pPr>
            <a:r>
              <a:rPr lang="en-US" sz="4400" dirty="0" smtClean="0"/>
              <a:t>A: </a:t>
            </a:r>
            <a:r>
              <a:rPr lang="en-US" sz="4400" dirty="0" err="1" smtClean="0"/>
              <a:t>Encantado</a:t>
            </a:r>
            <a:r>
              <a:rPr lang="en-US" sz="4400" dirty="0" smtClean="0"/>
              <a:t>/a.</a:t>
            </a:r>
          </a:p>
          <a:p>
            <a:pPr algn="ctr">
              <a:buNone/>
            </a:pPr>
            <a:endParaRPr lang="en-US" sz="4400" dirty="0" smtClean="0"/>
          </a:p>
          <a:p>
            <a:pPr algn="ctr">
              <a:buNone/>
            </a:pPr>
            <a:r>
              <a:rPr lang="en-US" sz="4400" dirty="0" smtClean="0"/>
              <a:t>B: </a:t>
            </a:r>
            <a:r>
              <a:rPr lang="en-US" sz="4400" dirty="0" err="1" smtClean="0"/>
              <a:t>Igualmente</a:t>
            </a:r>
            <a:r>
              <a:rPr lang="en-US" sz="44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053207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94722" y="673045"/>
            <a:ext cx="7772196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4400" dirty="0" smtClean="0"/>
              <a:t>B: ¿De </a:t>
            </a:r>
            <a:r>
              <a:rPr lang="en-US" sz="4400" dirty="0" err="1" smtClean="0"/>
              <a:t>dónde</a:t>
            </a:r>
            <a:r>
              <a:rPr lang="en-US" sz="4400" dirty="0" smtClean="0"/>
              <a:t> </a:t>
            </a:r>
            <a:r>
              <a:rPr lang="en-US" sz="4400" dirty="0" err="1" smtClean="0"/>
              <a:t>es</a:t>
            </a:r>
            <a:r>
              <a:rPr lang="en-US" sz="4400" dirty="0" smtClean="0"/>
              <a:t> </a:t>
            </a:r>
            <a:r>
              <a:rPr lang="en-US" sz="4400" dirty="0" err="1" smtClean="0"/>
              <a:t>él/ella</a:t>
            </a:r>
            <a:r>
              <a:rPr lang="en-US" sz="4400" dirty="0" smtClean="0"/>
              <a:t>?</a:t>
            </a:r>
          </a:p>
          <a:p>
            <a:pPr algn="ctr">
              <a:buNone/>
            </a:pPr>
            <a:endParaRPr lang="en-US" sz="4400" dirty="0" smtClean="0"/>
          </a:p>
          <a:p>
            <a:pPr algn="ctr">
              <a:buNone/>
            </a:pPr>
            <a:r>
              <a:rPr lang="en-US" sz="4400" dirty="0"/>
              <a:t>A</a:t>
            </a:r>
            <a:r>
              <a:rPr lang="en-US" sz="4400" dirty="0" smtClean="0"/>
              <a:t>: </a:t>
            </a:r>
            <a:r>
              <a:rPr lang="en-US" sz="4400" dirty="0" err="1" smtClean="0"/>
              <a:t>Él</a:t>
            </a:r>
            <a:r>
              <a:rPr lang="en-US" sz="4400" dirty="0" smtClean="0"/>
              <a:t>/Ella </a:t>
            </a:r>
            <a:r>
              <a:rPr lang="en-US" sz="4400" dirty="0" err="1" smtClean="0"/>
              <a:t>es</a:t>
            </a:r>
            <a:r>
              <a:rPr lang="en-US" sz="4400" dirty="0" smtClean="0"/>
              <a:t> de _____________.</a:t>
            </a:r>
          </a:p>
          <a:p>
            <a:pPr algn="ctr">
              <a:buNone/>
            </a:pPr>
            <a:endParaRPr lang="en-US" sz="4400" dirty="0" smtClean="0"/>
          </a:p>
          <a:p>
            <a:pPr algn="ctr">
              <a:buNone/>
            </a:pPr>
            <a:endParaRPr lang="en-US" sz="4400" dirty="0" smtClean="0"/>
          </a:p>
        </p:txBody>
      </p:sp>
    </p:spTree>
    <p:extLst>
      <p:ext uri="{BB962C8B-B14F-4D97-AF65-F5344CB8AC3E}">
        <p14:creationId xmlns:p14="http://schemas.microsoft.com/office/powerpoint/2010/main" val="30053207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94722" y="535757"/>
            <a:ext cx="7772196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None/>
            </a:pPr>
            <a:r>
              <a:rPr lang="en-US" sz="4400" dirty="0" smtClean="0"/>
              <a:t>		</a:t>
            </a:r>
            <a:r>
              <a:rPr lang="en-US" sz="4400" dirty="0" err="1" smtClean="0"/>
              <a:t>Tengo</a:t>
            </a:r>
            <a:r>
              <a:rPr lang="en-US" sz="4400" dirty="0" smtClean="0"/>
              <a:t> </a:t>
            </a:r>
            <a:r>
              <a:rPr lang="en-US" sz="4400" dirty="0" err="1" smtClean="0"/>
              <a:t>que</a:t>
            </a:r>
            <a:r>
              <a:rPr lang="en-US" sz="4400" dirty="0" smtClean="0"/>
              <a:t> </a:t>
            </a:r>
            <a:r>
              <a:rPr lang="en-US" sz="4400" dirty="0" err="1" smtClean="0"/>
              <a:t>irme</a:t>
            </a:r>
            <a:r>
              <a:rPr lang="en-US" sz="4400" dirty="0" smtClean="0"/>
              <a:t>.</a:t>
            </a:r>
          </a:p>
          <a:p>
            <a:pPr>
              <a:lnSpc>
                <a:spcPct val="150000"/>
              </a:lnSpc>
              <a:buNone/>
            </a:pPr>
            <a:r>
              <a:rPr lang="en-US" sz="4400" dirty="0" smtClean="0"/>
              <a:t>¡</a:t>
            </a:r>
            <a:r>
              <a:rPr lang="en-US" sz="4400" dirty="0" err="1" smtClean="0"/>
              <a:t>Nos</a:t>
            </a:r>
            <a:r>
              <a:rPr lang="en-US" sz="4400" dirty="0" smtClean="0"/>
              <a:t> </a:t>
            </a:r>
            <a:r>
              <a:rPr lang="en-US" sz="4400" dirty="0" err="1" smtClean="0"/>
              <a:t>vemos</a:t>
            </a:r>
            <a:r>
              <a:rPr lang="en-US" sz="4400" dirty="0" smtClean="0"/>
              <a:t>!</a:t>
            </a:r>
          </a:p>
          <a:p>
            <a:r>
              <a:rPr lang="en-US" sz="4400" dirty="0" smtClean="0"/>
              <a:t>					</a:t>
            </a:r>
            <a:r>
              <a:rPr lang="en-US" sz="4400" dirty="0"/>
              <a:t>¡Hasta </a:t>
            </a:r>
            <a:r>
              <a:rPr lang="en-US" sz="4400" dirty="0" err="1"/>
              <a:t>luego</a:t>
            </a:r>
            <a:r>
              <a:rPr lang="en-US" sz="4400" dirty="0"/>
              <a:t>!</a:t>
            </a:r>
          </a:p>
          <a:p>
            <a:pPr>
              <a:buNone/>
            </a:pPr>
            <a:endParaRPr lang="en-US" sz="4400" dirty="0"/>
          </a:p>
          <a:p>
            <a:pPr>
              <a:buNone/>
            </a:pPr>
            <a:r>
              <a:rPr lang="en-US" sz="4400" dirty="0" smtClean="0"/>
              <a:t>	¡Hasta pronto!</a:t>
            </a:r>
          </a:p>
          <a:p>
            <a:pPr>
              <a:lnSpc>
                <a:spcPct val="150000"/>
              </a:lnSpc>
              <a:buNone/>
            </a:pPr>
            <a:r>
              <a:rPr lang="en-US" sz="4400" dirty="0"/>
              <a:t>	</a:t>
            </a:r>
            <a:r>
              <a:rPr lang="en-US" sz="4400" dirty="0" smtClean="0"/>
              <a:t>			¡Hasta </a:t>
            </a:r>
            <a:r>
              <a:rPr lang="en-US" sz="4400" dirty="0" err="1" smtClean="0"/>
              <a:t>mañana</a:t>
            </a:r>
            <a:r>
              <a:rPr lang="en-US" sz="4400" dirty="0" smtClean="0"/>
              <a:t>!</a:t>
            </a:r>
          </a:p>
          <a:p>
            <a:pPr>
              <a:buNone/>
            </a:pPr>
            <a:r>
              <a:rPr lang="en-US" sz="4400" dirty="0" smtClean="0"/>
              <a:t>¡</a:t>
            </a:r>
            <a:r>
              <a:rPr lang="en-US" sz="4400" dirty="0" err="1" smtClean="0"/>
              <a:t>Adiós</a:t>
            </a:r>
            <a:r>
              <a:rPr lang="en-US" sz="4400" dirty="0" smtClean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0053207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24982" y="998712"/>
            <a:ext cx="7609371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4400" dirty="0" smtClean="0"/>
              <a:t>A: </a:t>
            </a:r>
            <a:r>
              <a:rPr lang="en-US" sz="4400" dirty="0" err="1" smtClean="0"/>
              <a:t>Hola</a:t>
            </a:r>
            <a:r>
              <a:rPr lang="en-US" sz="4400" dirty="0" smtClean="0"/>
              <a:t>, ¡Buenos </a:t>
            </a:r>
            <a:r>
              <a:rPr lang="en-US" sz="4400" dirty="0" err="1" smtClean="0"/>
              <a:t>días</a:t>
            </a:r>
            <a:r>
              <a:rPr lang="en-US" sz="4400" dirty="0" smtClean="0"/>
              <a:t>!</a:t>
            </a:r>
          </a:p>
          <a:p>
            <a:pPr algn="ctr">
              <a:buNone/>
            </a:pPr>
            <a:endParaRPr lang="en-US" sz="4400" dirty="0" smtClean="0"/>
          </a:p>
          <a:p>
            <a:pPr algn="ctr">
              <a:buNone/>
            </a:pPr>
            <a:r>
              <a:rPr lang="en-US" sz="4400" dirty="0" smtClean="0"/>
              <a:t>B: ¡Buenos </a:t>
            </a:r>
            <a:r>
              <a:rPr lang="en-US" sz="4400" dirty="0" err="1" smtClean="0"/>
              <a:t>días</a:t>
            </a:r>
            <a:r>
              <a:rPr lang="en-US" sz="4400" dirty="0" smtClean="0"/>
              <a:t>!</a:t>
            </a:r>
          </a:p>
          <a:p>
            <a:pPr algn="ctr">
              <a:buNone/>
            </a:pPr>
            <a:endParaRPr lang="en-US" sz="2000" dirty="0" smtClean="0"/>
          </a:p>
          <a:p>
            <a:pPr algn="ctr">
              <a:buNone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596038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24982" y="998712"/>
            <a:ext cx="7609371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4400" dirty="0" smtClean="0"/>
              <a:t>B: ¿</a:t>
            </a:r>
            <a:r>
              <a:rPr lang="en-US" sz="4400" dirty="0" err="1" smtClean="0"/>
              <a:t>Qué</a:t>
            </a:r>
            <a:r>
              <a:rPr lang="en-US" sz="4400" dirty="0" smtClean="0"/>
              <a:t> </a:t>
            </a:r>
            <a:r>
              <a:rPr lang="en-US" sz="4400" dirty="0" err="1" smtClean="0"/>
              <a:t>tal</a:t>
            </a:r>
            <a:r>
              <a:rPr lang="en-US" sz="4400" dirty="0" smtClean="0"/>
              <a:t>?</a:t>
            </a:r>
          </a:p>
          <a:p>
            <a:pPr algn="ctr">
              <a:buNone/>
            </a:pPr>
            <a:endParaRPr lang="en-US" sz="4400" dirty="0" smtClean="0"/>
          </a:p>
          <a:p>
            <a:pPr algn="ctr">
              <a:buNone/>
            </a:pPr>
            <a:r>
              <a:rPr lang="en-US" sz="4400" dirty="0" smtClean="0"/>
              <a:t>A: ¿</a:t>
            </a:r>
            <a:r>
              <a:rPr lang="en-US" sz="4400" dirty="0" err="1" smtClean="0"/>
              <a:t>Qué</a:t>
            </a:r>
            <a:r>
              <a:rPr lang="en-US" sz="4400" dirty="0" smtClean="0"/>
              <a:t> </a:t>
            </a:r>
            <a:r>
              <a:rPr lang="en-US" sz="4400" dirty="0" err="1" smtClean="0"/>
              <a:t>pasa</a:t>
            </a:r>
            <a:r>
              <a:rPr lang="en-US" sz="4400" dirty="0" smtClean="0"/>
              <a:t>?</a:t>
            </a:r>
          </a:p>
          <a:p>
            <a:pPr algn="ctr">
              <a:buNone/>
            </a:pPr>
            <a:endParaRPr lang="en-US" sz="4400" dirty="0" smtClean="0"/>
          </a:p>
          <a:p>
            <a:pPr algn="ctr">
              <a:buNone/>
            </a:pPr>
            <a:r>
              <a:rPr lang="en-US" sz="4400" dirty="0" smtClean="0"/>
              <a:t>B: ¿</a:t>
            </a:r>
            <a:r>
              <a:rPr lang="en-US" sz="4400" dirty="0" err="1" smtClean="0"/>
              <a:t>Qué</a:t>
            </a:r>
            <a:r>
              <a:rPr lang="en-US" sz="4400" dirty="0" smtClean="0"/>
              <a:t> </a:t>
            </a:r>
            <a:r>
              <a:rPr lang="en-US" sz="4400" dirty="0" err="1" smtClean="0"/>
              <a:t>ondas</a:t>
            </a:r>
            <a:r>
              <a:rPr lang="en-US" sz="4400" dirty="0" smtClean="0"/>
              <a:t>?</a:t>
            </a:r>
          </a:p>
          <a:p>
            <a:pPr algn="ctr">
              <a:buNone/>
            </a:pPr>
            <a:endParaRPr lang="en-US" sz="2000" dirty="0" smtClean="0"/>
          </a:p>
          <a:p>
            <a:pPr algn="ctr">
              <a:buNone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1359388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24982" y="650209"/>
            <a:ext cx="7609371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4400" dirty="0" smtClean="0"/>
              <a:t>A: ¿</a:t>
            </a:r>
            <a:r>
              <a:rPr lang="en-US" sz="4400" dirty="0" err="1" smtClean="0"/>
              <a:t>Cómo</a:t>
            </a:r>
            <a:r>
              <a:rPr lang="en-US" sz="4400" dirty="0" smtClean="0"/>
              <a:t> </a:t>
            </a:r>
            <a:r>
              <a:rPr lang="en-US" sz="4400" dirty="0" err="1" smtClean="0"/>
              <a:t>te</a:t>
            </a:r>
            <a:r>
              <a:rPr lang="en-US" sz="4400" dirty="0" smtClean="0"/>
              <a:t> llamas?</a:t>
            </a:r>
          </a:p>
          <a:p>
            <a:pPr algn="ctr">
              <a:buNone/>
            </a:pPr>
            <a:endParaRPr lang="en-US" sz="4400" dirty="0" smtClean="0"/>
          </a:p>
          <a:p>
            <a:pPr algn="ctr">
              <a:buNone/>
            </a:pPr>
            <a:r>
              <a:rPr lang="en-US" sz="4400" dirty="0" smtClean="0"/>
              <a:t>B: Me </a:t>
            </a:r>
            <a:r>
              <a:rPr lang="en-US" sz="4400" dirty="0" err="1" smtClean="0"/>
              <a:t>llamo</a:t>
            </a:r>
            <a:r>
              <a:rPr lang="en-US" sz="4400" dirty="0" smtClean="0"/>
              <a:t> _____________.</a:t>
            </a:r>
          </a:p>
          <a:p>
            <a:pPr algn="ctr">
              <a:buNone/>
            </a:pPr>
            <a:r>
              <a:rPr lang="en-US" sz="4400" dirty="0" smtClean="0"/>
              <a:t>¿Y </a:t>
            </a:r>
            <a:r>
              <a:rPr lang="en-US" sz="4400" dirty="0" err="1" smtClean="0"/>
              <a:t>tú</a:t>
            </a:r>
            <a:r>
              <a:rPr lang="en-US" sz="4400" dirty="0" smtClean="0"/>
              <a:t>?</a:t>
            </a:r>
          </a:p>
          <a:p>
            <a:pPr algn="ctr">
              <a:buNone/>
            </a:pPr>
            <a:endParaRPr lang="en-US" sz="2000" dirty="0" smtClean="0"/>
          </a:p>
          <a:p>
            <a:pPr algn="ctr">
              <a:buNone/>
            </a:pPr>
            <a:r>
              <a:rPr lang="en-US" sz="4400" dirty="0" smtClean="0"/>
              <a:t>A: Me </a:t>
            </a:r>
            <a:r>
              <a:rPr lang="en-US" sz="4400" dirty="0" err="1" smtClean="0"/>
              <a:t>llamo</a:t>
            </a:r>
            <a:r>
              <a:rPr lang="en-US" sz="4400" dirty="0" smtClean="0"/>
              <a:t> ____________.</a:t>
            </a:r>
          </a:p>
          <a:p>
            <a:pPr algn="ctr">
              <a:buNone/>
            </a:pPr>
            <a:endParaRPr lang="en-US" sz="4400" dirty="0" smtClean="0"/>
          </a:p>
        </p:txBody>
      </p:sp>
    </p:spTree>
    <p:extLst>
      <p:ext uri="{BB962C8B-B14F-4D97-AF65-F5344CB8AC3E}">
        <p14:creationId xmlns:p14="http://schemas.microsoft.com/office/powerpoint/2010/main" val="660278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24982" y="1005471"/>
            <a:ext cx="7609371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4400" dirty="0" smtClean="0"/>
              <a:t>B: Mucho gusto. / </a:t>
            </a:r>
            <a:r>
              <a:rPr lang="en-US" sz="4400" dirty="0" err="1" smtClean="0"/>
              <a:t>Encantado(a</a:t>
            </a:r>
            <a:r>
              <a:rPr lang="en-US" sz="4400" dirty="0" smtClean="0"/>
              <a:t>).</a:t>
            </a:r>
          </a:p>
          <a:p>
            <a:pPr algn="ctr">
              <a:buNone/>
            </a:pPr>
            <a:endParaRPr lang="en-US" sz="4400" dirty="0" smtClean="0"/>
          </a:p>
          <a:p>
            <a:pPr algn="ctr">
              <a:buNone/>
            </a:pPr>
            <a:r>
              <a:rPr lang="en-US" sz="4400" dirty="0" smtClean="0"/>
              <a:t>A: </a:t>
            </a:r>
            <a:r>
              <a:rPr lang="en-US" sz="4400" dirty="0" err="1" smtClean="0"/>
              <a:t>Igualmente</a:t>
            </a:r>
            <a:r>
              <a:rPr lang="en-US" sz="4400" dirty="0" smtClean="0"/>
              <a:t>.</a:t>
            </a:r>
          </a:p>
          <a:p>
            <a:pPr algn="ctr">
              <a:buNone/>
            </a:pPr>
            <a:endParaRPr lang="en-US" sz="4400" dirty="0" smtClean="0"/>
          </a:p>
          <a:p>
            <a:pPr algn="ctr">
              <a:buNone/>
            </a:pPr>
            <a:endParaRPr lang="en-US" sz="4400" dirty="0" smtClean="0"/>
          </a:p>
        </p:txBody>
      </p:sp>
    </p:spTree>
    <p:extLst>
      <p:ext uri="{BB962C8B-B14F-4D97-AF65-F5344CB8AC3E}">
        <p14:creationId xmlns:p14="http://schemas.microsoft.com/office/powerpoint/2010/main" val="30053207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94722" y="434222"/>
            <a:ext cx="7772196" cy="6186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4400" dirty="0"/>
              <a:t>A</a:t>
            </a:r>
            <a:r>
              <a:rPr lang="en-US" sz="4400" dirty="0" smtClean="0"/>
              <a:t>: ¿</a:t>
            </a:r>
            <a:r>
              <a:rPr lang="en-US" sz="4400" dirty="0" err="1" smtClean="0"/>
              <a:t>Cómo</a:t>
            </a:r>
            <a:r>
              <a:rPr lang="en-US" sz="4400" dirty="0" smtClean="0"/>
              <a:t> </a:t>
            </a:r>
            <a:r>
              <a:rPr lang="en-US" sz="4400" dirty="0" err="1" smtClean="0"/>
              <a:t>estás</a:t>
            </a:r>
            <a:r>
              <a:rPr lang="en-US" sz="4400" dirty="0" smtClean="0"/>
              <a:t>?</a:t>
            </a:r>
          </a:p>
          <a:p>
            <a:pPr algn="ctr">
              <a:buNone/>
            </a:pPr>
            <a:endParaRPr lang="en-US" sz="4400" dirty="0" smtClean="0"/>
          </a:p>
          <a:p>
            <a:pPr algn="ctr">
              <a:buNone/>
            </a:pPr>
            <a:r>
              <a:rPr lang="en-US" sz="4400" dirty="0"/>
              <a:t>B</a:t>
            </a:r>
            <a:r>
              <a:rPr lang="en-US" sz="4400" dirty="0" smtClean="0"/>
              <a:t>: </a:t>
            </a:r>
            <a:r>
              <a:rPr lang="en-US" sz="4400" dirty="0" err="1" smtClean="0"/>
              <a:t>Estoy</a:t>
            </a:r>
            <a:r>
              <a:rPr lang="en-US" sz="4400" dirty="0" smtClean="0"/>
              <a:t> _______________.</a:t>
            </a:r>
          </a:p>
          <a:p>
            <a:pPr algn="ctr">
              <a:buNone/>
            </a:pPr>
            <a:r>
              <a:rPr lang="en-US" sz="4400" dirty="0" smtClean="0"/>
              <a:t>¿Y </a:t>
            </a:r>
            <a:r>
              <a:rPr lang="en-US" sz="4400" dirty="0" err="1" smtClean="0"/>
              <a:t>tú</a:t>
            </a:r>
            <a:r>
              <a:rPr lang="en-US" sz="4400" dirty="0" smtClean="0"/>
              <a:t>?</a:t>
            </a:r>
          </a:p>
          <a:p>
            <a:pPr algn="ctr">
              <a:buNone/>
            </a:pPr>
            <a:endParaRPr lang="en-US" sz="4400" dirty="0" smtClean="0"/>
          </a:p>
          <a:p>
            <a:pPr algn="ctr">
              <a:buNone/>
            </a:pPr>
            <a:r>
              <a:rPr lang="en-US" sz="4400" dirty="0"/>
              <a:t>A</a:t>
            </a:r>
            <a:r>
              <a:rPr lang="en-US" sz="4400" dirty="0" smtClean="0"/>
              <a:t>: </a:t>
            </a:r>
            <a:r>
              <a:rPr lang="en-US" sz="4400" dirty="0" err="1" smtClean="0"/>
              <a:t>Estoy</a:t>
            </a:r>
            <a:r>
              <a:rPr lang="en-US" sz="4400" dirty="0" smtClean="0"/>
              <a:t> _______________.</a:t>
            </a:r>
          </a:p>
          <a:p>
            <a:pPr algn="ctr">
              <a:buNone/>
            </a:pPr>
            <a:endParaRPr lang="en-US" sz="4400" dirty="0" smtClean="0"/>
          </a:p>
          <a:p>
            <a:pPr algn="ctr">
              <a:buNone/>
            </a:pPr>
            <a:r>
              <a:rPr lang="en-US" sz="4400" dirty="0" smtClean="0"/>
              <a:t>(</a:t>
            </a:r>
            <a:r>
              <a:rPr lang="en-US" sz="4400" dirty="0" err="1" smtClean="0"/>
              <a:t>bien</a:t>
            </a:r>
            <a:r>
              <a:rPr lang="en-US" sz="4400" dirty="0" smtClean="0"/>
              <a:t>, regular, </a:t>
            </a:r>
            <a:r>
              <a:rPr lang="en-US" sz="4400" dirty="0" err="1" smtClean="0"/>
              <a:t>más</a:t>
            </a:r>
            <a:r>
              <a:rPr lang="en-US" sz="4400" dirty="0" smtClean="0"/>
              <a:t> </a:t>
            </a:r>
            <a:r>
              <a:rPr lang="en-US" sz="4400" dirty="0" err="1" smtClean="0"/>
              <a:t>o</a:t>
            </a:r>
            <a:r>
              <a:rPr lang="en-US" sz="4400" dirty="0" smtClean="0"/>
              <a:t> </a:t>
            </a:r>
            <a:r>
              <a:rPr lang="en-US" sz="4400" dirty="0" err="1" smtClean="0"/>
              <a:t>menos</a:t>
            </a:r>
            <a:r>
              <a:rPr lang="en-US" sz="4400" dirty="0" smtClean="0"/>
              <a:t>, mal)</a:t>
            </a:r>
          </a:p>
          <a:p>
            <a:pPr algn="ctr">
              <a:buNone/>
            </a:pPr>
            <a:endParaRPr lang="en-US" sz="4400" dirty="0" smtClean="0"/>
          </a:p>
        </p:txBody>
      </p:sp>
    </p:spTree>
    <p:extLst>
      <p:ext uri="{BB962C8B-B14F-4D97-AF65-F5344CB8AC3E}">
        <p14:creationId xmlns:p14="http://schemas.microsoft.com/office/powerpoint/2010/main" val="30053207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94722" y="781600"/>
            <a:ext cx="7772196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4400" dirty="0"/>
              <a:t>B</a:t>
            </a:r>
            <a:r>
              <a:rPr lang="en-US" sz="4400" dirty="0" smtClean="0"/>
              <a:t>: ¿De </a:t>
            </a:r>
            <a:r>
              <a:rPr lang="en-US" sz="4400" dirty="0" err="1" smtClean="0"/>
              <a:t>dónde</a:t>
            </a:r>
            <a:r>
              <a:rPr lang="en-US" sz="4400" dirty="0" smtClean="0"/>
              <a:t> </a:t>
            </a:r>
            <a:r>
              <a:rPr lang="en-US" sz="4400" dirty="0" err="1" smtClean="0"/>
              <a:t>eres</a:t>
            </a:r>
            <a:r>
              <a:rPr lang="en-US" sz="4400" dirty="0" smtClean="0"/>
              <a:t>?</a:t>
            </a:r>
          </a:p>
          <a:p>
            <a:pPr algn="ctr">
              <a:buNone/>
            </a:pPr>
            <a:endParaRPr lang="en-US" sz="4400" dirty="0" smtClean="0"/>
          </a:p>
          <a:p>
            <a:pPr algn="ctr">
              <a:buNone/>
            </a:pPr>
            <a:r>
              <a:rPr lang="en-US" sz="4400" dirty="0"/>
              <a:t>A</a:t>
            </a:r>
            <a:r>
              <a:rPr lang="en-US" sz="4400" dirty="0" smtClean="0"/>
              <a:t>: Soy de _____________.</a:t>
            </a:r>
          </a:p>
          <a:p>
            <a:pPr algn="ctr">
              <a:buNone/>
            </a:pPr>
            <a:r>
              <a:rPr lang="en-US" sz="4400" dirty="0" smtClean="0"/>
              <a:t>¿Y </a:t>
            </a:r>
            <a:r>
              <a:rPr lang="en-US" sz="4400" dirty="0" err="1" smtClean="0"/>
              <a:t>tú</a:t>
            </a:r>
            <a:r>
              <a:rPr lang="en-US" sz="4400" dirty="0" smtClean="0"/>
              <a:t>?</a:t>
            </a:r>
          </a:p>
          <a:p>
            <a:pPr algn="ctr">
              <a:buNone/>
            </a:pPr>
            <a:endParaRPr lang="en-US" sz="4400" dirty="0" smtClean="0"/>
          </a:p>
          <a:p>
            <a:pPr algn="ctr">
              <a:buNone/>
            </a:pPr>
            <a:r>
              <a:rPr lang="en-US" sz="4400" dirty="0"/>
              <a:t>B</a:t>
            </a:r>
            <a:r>
              <a:rPr lang="en-US" sz="4400" dirty="0" smtClean="0"/>
              <a:t>: Soy de _______________.</a:t>
            </a:r>
          </a:p>
          <a:p>
            <a:pPr algn="ctr">
              <a:buNone/>
            </a:pPr>
            <a:endParaRPr lang="en-US" sz="4400" dirty="0" smtClean="0"/>
          </a:p>
        </p:txBody>
      </p:sp>
    </p:spTree>
    <p:extLst>
      <p:ext uri="{BB962C8B-B14F-4D97-AF65-F5344CB8AC3E}">
        <p14:creationId xmlns:p14="http://schemas.microsoft.com/office/powerpoint/2010/main" val="30053207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94722" y="781600"/>
            <a:ext cx="7772196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4400" dirty="0"/>
              <a:t>A</a:t>
            </a:r>
            <a:r>
              <a:rPr lang="en-US" sz="4400" dirty="0" smtClean="0"/>
              <a:t>: ¿</a:t>
            </a:r>
            <a:r>
              <a:rPr lang="en-US" sz="4400" dirty="0" err="1" smtClean="0"/>
              <a:t>Cúal</a:t>
            </a:r>
            <a:r>
              <a:rPr lang="en-US" sz="4400" dirty="0" smtClean="0"/>
              <a:t> </a:t>
            </a:r>
            <a:r>
              <a:rPr lang="en-US" sz="4400" dirty="0" err="1" smtClean="0"/>
              <a:t>es</a:t>
            </a:r>
            <a:r>
              <a:rPr lang="en-US" sz="4400" dirty="0" smtClean="0"/>
              <a:t> </a:t>
            </a:r>
            <a:r>
              <a:rPr lang="en-US" sz="4400" dirty="0" err="1" smtClean="0"/>
              <a:t>tu</a:t>
            </a:r>
            <a:r>
              <a:rPr lang="en-US" sz="4400" dirty="0" smtClean="0"/>
              <a:t> </a:t>
            </a:r>
            <a:r>
              <a:rPr lang="en-US" sz="4400" dirty="0" err="1" smtClean="0"/>
              <a:t>teléfono</a:t>
            </a:r>
            <a:r>
              <a:rPr lang="en-US" sz="4400" dirty="0" smtClean="0"/>
              <a:t>?</a:t>
            </a:r>
          </a:p>
          <a:p>
            <a:pPr algn="ctr">
              <a:buNone/>
            </a:pPr>
            <a:endParaRPr lang="en-US" sz="4400" dirty="0" smtClean="0"/>
          </a:p>
          <a:p>
            <a:pPr algn="ctr">
              <a:buNone/>
            </a:pPr>
            <a:r>
              <a:rPr lang="en-US" sz="4400" dirty="0"/>
              <a:t>B</a:t>
            </a:r>
            <a:r>
              <a:rPr lang="en-US" sz="4400" dirty="0" smtClean="0"/>
              <a:t>: </a:t>
            </a:r>
            <a:r>
              <a:rPr lang="en-US" sz="4400" dirty="0" err="1" smtClean="0"/>
              <a:t>Es</a:t>
            </a:r>
            <a:r>
              <a:rPr lang="en-US" sz="4400" dirty="0" smtClean="0"/>
              <a:t> __ - __ __ - __ __ - __ __</a:t>
            </a:r>
          </a:p>
          <a:p>
            <a:pPr algn="ctr">
              <a:buNone/>
            </a:pPr>
            <a:r>
              <a:rPr lang="en-US" sz="4400" dirty="0" smtClean="0"/>
              <a:t>¿Y </a:t>
            </a:r>
            <a:r>
              <a:rPr lang="en-US" sz="4400" dirty="0" err="1" smtClean="0"/>
              <a:t>tú</a:t>
            </a:r>
            <a:r>
              <a:rPr lang="en-US" sz="4400" dirty="0" smtClean="0"/>
              <a:t>?</a:t>
            </a:r>
          </a:p>
          <a:p>
            <a:pPr algn="ctr">
              <a:buNone/>
            </a:pPr>
            <a:endParaRPr lang="en-US" sz="4400" dirty="0" smtClean="0"/>
          </a:p>
          <a:p>
            <a:pPr algn="ctr">
              <a:buNone/>
            </a:pPr>
            <a:r>
              <a:rPr lang="en-US" sz="4400" dirty="0"/>
              <a:t>A</a:t>
            </a:r>
            <a:r>
              <a:rPr lang="en-US" sz="4400" dirty="0" smtClean="0"/>
              <a:t>: </a:t>
            </a:r>
            <a:r>
              <a:rPr lang="en-US" sz="4400" dirty="0" err="1"/>
              <a:t>Es</a:t>
            </a:r>
            <a:r>
              <a:rPr lang="en-US" sz="4400" dirty="0"/>
              <a:t> __ - __ __ - __ __ - __ __</a:t>
            </a:r>
          </a:p>
          <a:p>
            <a:pPr algn="ctr">
              <a:buNone/>
            </a:pPr>
            <a:endParaRPr lang="en-US" sz="4400" dirty="0" smtClean="0"/>
          </a:p>
        </p:txBody>
      </p:sp>
    </p:spTree>
    <p:extLst>
      <p:ext uri="{BB962C8B-B14F-4D97-AF65-F5344CB8AC3E}">
        <p14:creationId xmlns:p14="http://schemas.microsoft.com/office/powerpoint/2010/main" val="26804599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Newsprint.thmx</Template>
  <TotalTime>66</TotalTime>
  <Words>466</Words>
  <Application>Microsoft Macintosh PowerPoint</Application>
  <PresentationFormat>On-screen Show (4:3)</PresentationFormat>
  <Paragraphs>125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Newsprint</vt:lpstr>
      <vt:lpstr>La conversación</vt:lpstr>
      <vt:lpstr>Conversación informal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Conversación formal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Más preguntas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Hamilton Community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conversación</dc:title>
  <dc:creator>Rachel Goorhouse</dc:creator>
  <cp:lastModifiedBy>Rachel Goorhouse</cp:lastModifiedBy>
  <cp:revision>5</cp:revision>
  <dcterms:created xsi:type="dcterms:W3CDTF">2012-10-22T04:38:12Z</dcterms:created>
  <dcterms:modified xsi:type="dcterms:W3CDTF">2012-10-24T11:58:20Z</dcterms:modified>
</cp:coreProperties>
</file>